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4.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93455" r:id="rId4"/>
    <p:sldMasterId id="2147493672" r:id="rId5"/>
    <p:sldMasterId id="2147493723" r:id="rId6"/>
    <p:sldMasterId id="2147493774" r:id="rId7"/>
    <p:sldMasterId id="2147493788" r:id="rId8"/>
  </p:sldMasterIdLst>
  <p:notesMasterIdLst>
    <p:notesMasterId r:id="rId91"/>
  </p:notesMasterIdLst>
  <p:handoutMasterIdLst>
    <p:handoutMasterId r:id="rId92"/>
  </p:handoutMasterIdLst>
  <p:sldIdLst>
    <p:sldId id="854" r:id="rId9"/>
    <p:sldId id="1047" r:id="rId10"/>
    <p:sldId id="1099" r:id="rId11"/>
    <p:sldId id="433" r:id="rId12"/>
    <p:sldId id="434" r:id="rId13"/>
    <p:sldId id="435" r:id="rId14"/>
    <p:sldId id="436" r:id="rId15"/>
    <p:sldId id="1141" r:id="rId16"/>
    <p:sldId id="2142532329" r:id="rId17"/>
    <p:sldId id="1145" r:id="rId18"/>
    <p:sldId id="1142" r:id="rId19"/>
    <p:sldId id="1143" r:id="rId20"/>
    <p:sldId id="1144" r:id="rId21"/>
    <p:sldId id="482" r:id="rId22"/>
    <p:sldId id="1147" r:id="rId23"/>
    <p:sldId id="282" r:id="rId24"/>
    <p:sldId id="504" r:id="rId25"/>
    <p:sldId id="544" r:id="rId26"/>
    <p:sldId id="283" r:id="rId27"/>
    <p:sldId id="545" r:id="rId28"/>
    <p:sldId id="424" r:id="rId29"/>
    <p:sldId id="290" r:id="rId30"/>
    <p:sldId id="291" r:id="rId31"/>
    <p:sldId id="425" r:id="rId32"/>
    <p:sldId id="295" r:id="rId33"/>
    <p:sldId id="426" r:id="rId34"/>
    <p:sldId id="297" r:id="rId35"/>
    <p:sldId id="296" r:id="rId36"/>
    <p:sldId id="427" r:id="rId37"/>
    <p:sldId id="2142532330" r:id="rId38"/>
    <p:sldId id="546" r:id="rId39"/>
    <p:sldId id="1150" r:id="rId40"/>
    <p:sldId id="547" r:id="rId41"/>
    <p:sldId id="1209" r:id="rId42"/>
    <p:sldId id="1208" r:id="rId43"/>
    <p:sldId id="260" r:id="rId44"/>
    <p:sldId id="551" r:id="rId45"/>
    <p:sldId id="374" r:id="rId46"/>
    <p:sldId id="552" r:id="rId47"/>
    <p:sldId id="375" r:id="rId48"/>
    <p:sldId id="553" r:id="rId49"/>
    <p:sldId id="466" r:id="rId50"/>
    <p:sldId id="473" r:id="rId51"/>
    <p:sldId id="383" r:id="rId52"/>
    <p:sldId id="457" r:id="rId53"/>
    <p:sldId id="384" r:id="rId54"/>
    <p:sldId id="385" r:id="rId55"/>
    <p:sldId id="386" r:id="rId56"/>
    <p:sldId id="456" r:id="rId57"/>
    <p:sldId id="389" r:id="rId58"/>
    <p:sldId id="390" r:id="rId59"/>
    <p:sldId id="631" r:id="rId60"/>
    <p:sldId id="561" r:id="rId61"/>
    <p:sldId id="562" r:id="rId62"/>
    <p:sldId id="563" r:id="rId63"/>
    <p:sldId id="565" r:id="rId64"/>
    <p:sldId id="566" r:id="rId65"/>
    <p:sldId id="632" r:id="rId66"/>
    <p:sldId id="1153" r:id="rId67"/>
    <p:sldId id="1170" r:id="rId68"/>
    <p:sldId id="657" r:id="rId69"/>
    <p:sldId id="658" r:id="rId70"/>
    <p:sldId id="1169" r:id="rId71"/>
    <p:sldId id="659" r:id="rId72"/>
    <p:sldId id="660" r:id="rId73"/>
    <p:sldId id="258" r:id="rId74"/>
    <p:sldId id="1152" r:id="rId75"/>
    <p:sldId id="1156" r:id="rId76"/>
    <p:sldId id="1171" r:id="rId77"/>
    <p:sldId id="1173" r:id="rId78"/>
    <p:sldId id="1172" r:id="rId79"/>
    <p:sldId id="2142532328" r:id="rId80"/>
    <p:sldId id="1186" r:id="rId81"/>
    <p:sldId id="1187" r:id="rId82"/>
    <p:sldId id="1188" r:id="rId83"/>
    <p:sldId id="1189" r:id="rId84"/>
    <p:sldId id="1190" r:id="rId85"/>
    <p:sldId id="1191" r:id="rId86"/>
    <p:sldId id="1193" r:id="rId87"/>
    <p:sldId id="1194" r:id="rId88"/>
    <p:sldId id="1195" r:id="rId89"/>
    <p:sldId id="1196" r:id="rId90"/>
  </p:sldIdLst>
  <p:sldSz cx="9144000" cy="5143500" type="screen16x9"/>
  <p:notesSz cx="6858000" cy="9144000"/>
  <p:defaultTextStyle>
    <a:defPPr>
      <a:defRPr lang="en-US"/>
    </a:defPPr>
    <a:lvl1pPr algn="l" defTabSz="457200" rtl="0" fontAlgn="base">
      <a:spcBef>
        <a:spcPct val="0"/>
      </a:spcBef>
      <a:spcAft>
        <a:spcPct val="0"/>
      </a:spcAft>
      <a:defRPr kern="1200">
        <a:solidFill>
          <a:schemeClr val="tx1"/>
        </a:solidFill>
        <a:latin typeface="Calibri" charset="0"/>
        <a:ea typeface="ＭＳ Ｐゴシック" charset="-128"/>
        <a:cs typeface="+mn-cs"/>
      </a:defRPr>
    </a:lvl1pPr>
    <a:lvl2pPr marL="457200" algn="l" defTabSz="457200" rtl="0" fontAlgn="base">
      <a:spcBef>
        <a:spcPct val="0"/>
      </a:spcBef>
      <a:spcAft>
        <a:spcPct val="0"/>
      </a:spcAft>
      <a:defRPr kern="1200">
        <a:solidFill>
          <a:schemeClr val="tx1"/>
        </a:solidFill>
        <a:latin typeface="Calibri" charset="0"/>
        <a:ea typeface="ＭＳ Ｐゴシック" charset="-128"/>
        <a:cs typeface="+mn-cs"/>
      </a:defRPr>
    </a:lvl2pPr>
    <a:lvl3pPr marL="914400" algn="l" defTabSz="457200" rtl="0" fontAlgn="base">
      <a:spcBef>
        <a:spcPct val="0"/>
      </a:spcBef>
      <a:spcAft>
        <a:spcPct val="0"/>
      </a:spcAft>
      <a:defRPr kern="1200">
        <a:solidFill>
          <a:schemeClr val="tx1"/>
        </a:solidFill>
        <a:latin typeface="Calibri" charset="0"/>
        <a:ea typeface="ＭＳ Ｐゴシック" charset="-128"/>
        <a:cs typeface="+mn-cs"/>
      </a:defRPr>
    </a:lvl3pPr>
    <a:lvl4pPr marL="1371600" algn="l" defTabSz="457200" rtl="0" fontAlgn="base">
      <a:spcBef>
        <a:spcPct val="0"/>
      </a:spcBef>
      <a:spcAft>
        <a:spcPct val="0"/>
      </a:spcAft>
      <a:defRPr kern="1200">
        <a:solidFill>
          <a:schemeClr val="tx1"/>
        </a:solidFill>
        <a:latin typeface="Calibri" charset="0"/>
        <a:ea typeface="ＭＳ Ｐゴシック" charset="-128"/>
        <a:cs typeface="+mn-cs"/>
      </a:defRPr>
    </a:lvl4pPr>
    <a:lvl5pPr marL="1828800" algn="l" defTabSz="457200" rtl="0" fontAlgn="base">
      <a:spcBef>
        <a:spcPct val="0"/>
      </a:spcBef>
      <a:spcAft>
        <a:spcPct val="0"/>
      </a:spcAft>
      <a:defRPr kern="1200">
        <a:solidFill>
          <a:schemeClr val="tx1"/>
        </a:solidFill>
        <a:latin typeface="Calibri" charset="0"/>
        <a:ea typeface="ＭＳ Ｐゴシック" charset="-128"/>
        <a:cs typeface="+mn-cs"/>
      </a:defRPr>
    </a:lvl5pPr>
    <a:lvl6pPr marL="2286000" algn="l" defTabSz="914400" rtl="0" eaLnBrk="1" latinLnBrk="0" hangingPunct="1">
      <a:defRPr kern="1200">
        <a:solidFill>
          <a:schemeClr val="tx1"/>
        </a:solidFill>
        <a:latin typeface="Calibri" charset="0"/>
        <a:ea typeface="ＭＳ Ｐゴシック" charset="-128"/>
        <a:cs typeface="+mn-cs"/>
      </a:defRPr>
    </a:lvl6pPr>
    <a:lvl7pPr marL="2743200" algn="l" defTabSz="914400" rtl="0" eaLnBrk="1" latinLnBrk="0" hangingPunct="1">
      <a:defRPr kern="1200">
        <a:solidFill>
          <a:schemeClr val="tx1"/>
        </a:solidFill>
        <a:latin typeface="Calibri" charset="0"/>
        <a:ea typeface="ＭＳ Ｐゴシック" charset="-128"/>
        <a:cs typeface="+mn-cs"/>
      </a:defRPr>
    </a:lvl7pPr>
    <a:lvl8pPr marL="3200400" algn="l" defTabSz="914400" rtl="0" eaLnBrk="1" latinLnBrk="0" hangingPunct="1">
      <a:defRPr kern="1200">
        <a:solidFill>
          <a:schemeClr val="tx1"/>
        </a:solidFill>
        <a:latin typeface="Calibri" charset="0"/>
        <a:ea typeface="ＭＳ Ｐゴシック" charset="-128"/>
        <a:cs typeface="+mn-cs"/>
      </a:defRPr>
    </a:lvl8pPr>
    <a:lvl9pPr marL="3657600" algn="l" defTabSz="914400" rtl="0" eaLnBrk="1" latinLnBrk="0" hangingPunct="1">
      <a:defRPr kern="1200">
        <a:solidFill>
          <a:schemeClr val="tx1"/>
        </a:solidFill>
        <a:latin typeface="Calibri" charset="0"/>
        <a:ea typeface="ＭＳ Ｐゴシック" charset="-128"/>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A2C64"/>
    <a:srgbClr val="32AA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5634"/>
    <p:restoredTop sz="96793"/>
  </p:normalViewPr>
  <p:slideViewPr>
    <p:cSldViewPr snapToObjects="1">
      <p:cViewPr varScale="1">
        <p:scale>
          <a:sx n="179" d="100"/>
          <a:sy n="179" d="100"/>
        </p:scale>
        <p:origin x="504" y="192"/>
      </p:cViewPr>
      <p:guideLst>
        <p:guide orient="horz" pos="1620"/>
        <p:guide pos="2880"/>
      </p:guideLst>
    </p:cSldViewPr>
  </p:slideViewPr>
  <p:outlineViewPr>
    <p:cViewPr>
      <p:scale>
        <a:sx n="33" d="100"/>
        <a:sy n="33" d="100"/>
      </p:scale>
      <p:origin x="0" y="-26648"/>
    </p:cViewPr>
  </p:outlineViewPr>
  <p:notesTextViewPr>
    <p:cViewPr>
      <p:scale>
        <a:sx n="100" d="100"/>
        <a:sy n="100" d="100"/>
      </p:scale>
      <p:origin x="0" y="0"/>
    </p:cViewPr>
  </p:notesTextViewPr>
  <p:sorterViewPr>
    <p:cViewPr varScale="1">
      <p:scale>
        <a:sx n="1" d="1"/>
        <a:sy n="1" d="1"/>
      </p:scale>
      <p:origin x="0" y="-22824"/>
    </p:cViewPr>
  </p:sorterViewPr>
  <p:notesViewPr>
    <p:cSldViewPr snapToObjects="1">
      <p:cViewPr varScale="1">
        <p:scale>
          <a:sx n="107" d="100"/>
          <a:sy n="107" d="100"/>
        </p:scale>
        <p:origin x="3648" y="184"/>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8.xml"/><Relationship Id="rId21" Type="http://schemas.openxmlformats.org/officeDocument/2006/relationships/slide" Target="slides/slide13.xml"/><Relationship Id="rId42" Type="http://schemas.openxmlformats.org/officeDocument/2006/relationships/slide" Target="slides/slide34.xml"/><Relationship Id="rId47" Type="http://schemas.openxmlformats.org/officeDocument/2006/relationships/slide" Target="slides/slide39.xml"/><Relationship Id="rId63" Type="http://schemas.openxmlformats.org/officeDocument/2006/relationships/slide" Target="slides/slide55.xml"/><Relationship Id="rId68" Type="http://schemas.openxmlformats.org/officeDocument/2006/relationships/slide" Target="slides/slide60.xml"/><Relationship Id="rId84" Type="http://schemas.openxmlformats.org/officeDocument/2006/relationships/slide" Target="slides/slide76.xml"/><Relationship Id="rId89" Type="http://schemas.openxmlformats.org/officeDocument/2006/relationships/slide" Target="slides/slide81.xml"/><Relationship Id="rId16" Type="http://schemas.openxmlformats.org/officeDocument/2006/relationships/slide" Target="slides/slide8.xml"/><Relationship Id="rId11" Type="http://schemas.openxmlformats.org/officeDocument/2006/relationships/slide" Target="slides/slide3.xml"/><Relationship Id="rId32" Type="http://schemas.openxmlformats.org/officeDocument/2006/relationships/slide" Target="slides/slide24.xml"/><Relationship Id="rId37" Type="http://schemas.openxmlformats.org/officeDocument/2006/relationships/slide" Target="slides/slide29.xml"/><Relationship Id="rId53" Type="http://schemas.openxmlformats.org/officeDocument/2006/relationships/slide" Target="slides/slide45.xml"/><Relationship Id="rId58" Type="http://schemas.openxmlformats.org/officeDocument/2006/relationships/slide" Target="slides/slide50.xml"/><Relationship Id="rId74" Type="http://schemas.openxmlformats.org/officeDocument/2006/relationships/slide" Target="slides/slide66.xml"/><Relationship Id="rId79" Type="http://schemas.openxmlformats.org/officeDocument/2006/relationships/slide" Target="slides/slide71.xml"/><Relationship Id="rId5" Type="http://schemas.openxmlformats.org/officeDocument/2006/relationships/slideMaster" Target="slideMasters/slideMaster2.xml"/><Relationship Id="rId90" Type="http://schemas.openxmlformats.org/officeDocument/2006/relationships/slide" Target="slides/slide82.xml"/><Relationship Id="rId95" Type="http://schemas.openxmlformats.org/officeDocument/2006/relationships/theme" Target="theme/theme1.xml"/><Relationship Id="rId22" Type="http://schemas.openxmlformats.org/officeDocument/2006/relationships/slide" Target="slides/slide14.xml"/><Relationship Id="rId27" Type="http://schemas.openxmlformats.org/officeDocument/2006/relationships/slide" Target="slides/slide19.xml"/><Relationship Id="rId43" Type="http://schemas.openxmlformats.org/officeDocument/2006/relationships/slide" Target="slides/slide35.xml"/><Relationship Id="rId48" Type="http://schemas.openxmlformats.org/officeDocument/2006/relationships/slide" Target="slides/slide40.xml"/><Relationship Id="rId64" Type="http://schemas.openxmlformats.org/officeDocument/2006/relationships/slide" Target="slides/slide56.xml"/><Relationship Id="rId69" Type="http://schemas.openxmlformats.org/officeDocument/2006/relationships/slide" Target="slides/slide61.xml"/><Relationship Id="rId8" Type="http://schemas.openxmlformats.org/officeDocument/2006/relationships/slideMaster" Target="slideMasters/slideMaster5.xml"/><Relationship Id="rId51" Type="http://schemas.openxmlformats.org/officeDocument/2006/relationships/slide" Target="slides/slide43.xml"/><Relationship Id="rId72" Type="http://schemas.openxmlformats.org/officeDocument/2006/relationships/slide" Target="slides/slide64.xml"/><Relationship Id="rId80" Type="http://schemas.openxmlformats.org/officeDocument/2006/relationships/slide" Target="slides/slide72.xml"/><Relationship Id="rId85" Type="http://schemas.openxmlformats.org/officeDocument/2006/relationships/slide" Target="slides/slide77.xml"/><Relationship Id="rId93"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59" Type="http://schemas.openxmlformats.org/officeDocument/2006/relationships/slide" Target="slides/slide51.xml"/><Relationship Id="rId67" Type="http://schemas.openxmlformats.org/officeDocument/2006/relationships/slide" Target="slides/slide59.xml"/><Relationship Id="rId20" Type="http://schemas.openxmlformats.org/officeDocument/2006/relationships/slide" Target="slides/slide12.xml"/><Relationship Id="rId41" Type="http://schemas.openxmlformats.org/officeDocument/2006/relationships/slide" Target="slides/slide33.xml"/><Relationship Id="rId54" Type="http://schemas.openxmlformats.org/officeDocument/2006/relationships/slide" Target="slides/slide46.xml"/><Relationship Id="rId62" Type="http://schemas.openxmlformats.org/officeDocument/2006/relationships/slide" Target="slides/slide54.xml"/><Relationship Id="rId70" Type="http://schemas.openxmlformats.org/officeDocument/2006/relationships/slide" Target="slides/slide62.xml"/><Relationship Id="rId75" Type="http://schemas.openxmlformats.org/officeDocument/2006/relationships/slide" Target="slides/slide67.xml"/><Relationship Id="rId83" Type="http://schemas.openxmlformats.org/officeDocument/2006/relationships/slide" Target="slides/slide75.xml"/><Relationship Id="rId88" Type="http://schemas.openxmlformats.org/officeDocument/2006/relationships/slide" Target="slides/slide80.xml"/><Relationship Id="rId91" Type="http://schemas.openxmlformats.org/officeDocument/2006/relationships/notesMaster" Target="notesMasters/notesMaster1.xml"/><Relationship Id="rId96"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openxmlformats.org/officeDocument/2006/relationships/slide" Target="slides/slide49.xml"/><Relationship Id="rId10" Type="http://schemas.openxmlformats.org/officeDocument/2006/relationships/slide" Target="slides/slide2.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slide" Target="slides/slide44.xml"/><Relationship Id="rId60" Type="http://schemas.openxmlformats.org/officeDocument/2006/relationships/slide" Target="slides/slide52.xml"/><Relationship Id="rId65" Type="http://schemas.openxmlformats.org/officeDocument/2006/relationships/slide" Target="slides/slide57.xml"/><Relationship Id="rId73" Type="http://schemas.openxmlformats.org/officeDocument/2006/relationships/slide" Target="slides/slide65.xml"/><Relationship Id="rId78" Type="http://schemas.openxmlformats.org/officeDocument/2006/relationships/slide" Target="slides/slide70.xml"/><Relationship Id="rId81" Type="http://schemas.openxmlformats.org/officeDocument/2006/relationships/slide" Target="slides/slide73.xml"/><Relationship Id="rId86" Type="http://schemas.openxmlformats.org/officeDocument/2006/relationships/slide" Target="slides/slide78.xml"/><Relationship Id="rId94"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1.xml"/><Relationship Id="rId13" Type="http://schemas.openxmlformats.org/officeDocument/2006/relationships/slide" Target="slides/slide5.xml"/><Relationship Id="rId18" Type="http://schemas.openxmlformats.org/officeDocument/2006/relationships/slide" Target="slides/slide10.xml"/><Relationship Id="rId39" Type="http://schemas.openxmlformats.org/officeDocument/2006/relationships/slide" Target="slides/slide31.xml"/><Relationship Id="rId34" Type="http://schemas.openxmlformats.org/officeDocument/2006/relationships/slide" Target="slides/slide26.xml"/><Relationship Id="rId50" Type="http://schemas.openxmlformats.org/officeDocument/2006/relationships/slide" Target="slides/slide42.xml"/><Relationship Id="rId55" Type="http://schemas.openxmlformats.org/officeDocument/2006/relationships/slide" Target="slides/slide47.xml"/><Relationship Id="rId76" Type="http://schemas.openxmlformats.org/officeDocument/2006/relationships/slide" Target="slides/slide68.xml"/><Relationship Id="rId7" Type="http://schemas.openxmlformats.org/officeDocument/2006/relationships/slideMaster" Target="slideMasters/slideMaster4.xml"/><Relationship Id="rId71" Type="http://schemas.openxmlformats.org/officeDocument/2006/relationships/slide" Target="slides/slide63.xml"/><Relationship Id="rId92" Type="http://schemas.openxmlformats.org/officeDocument/2006/relationships/handoutMaster" Target="handoutMasters/handoutMaster1.xml"/><Relationship Id="rId2" Type="http://schemas.openxmlformats.org/officeDocument/2006/relationships/customXml" Target="../customXml/item2.xml"/><Relationship Id="rId29" Type="http://schemas.openxmlformats.org/officeDocument/2006/relationships/slide" Target="slides/slide21.xml"/><Relationship Id="rId24" Type="http://schemas.openxmlformats.org/officeDocument/2006/relationships/slide" Target="slides/slide16.xml"/><Relationship Id="rId40" Type="http://schemas.openxmlformats.org/officeDocument/2006/relationships/slide" Target="slides/slide32.xml"/><Relationship Id="rId45" Type="http://schemas.openxmlformats.org/officeDocument/2006/relationships/slide" Target="slides/slide37.xml"/><Relationship Id="rId66" Type="http://schemas.openxmlformats.org/officeDocument/2006/relationships/slide" Target="slides/slide58.xml"/><Relationship Id="rId87" Type="http://schemas.openxmlformats.org/officeDocument/2006/relationships/slide" Target="slides/slide79.xml"/><Relationship Id="rId61" Type="http://schemas.openxmlformats.org/officeDocument/2006/relationships/slide" Target="slides/slide53.xml"/><Relationship Id="rId82" Type="http://schemas.openxmlformats.org/officeDocument/2006/relationships/slide" Target="slides/slide74.xml"/><Relationship Id="rId19" Type="http://schemas.openxmlformats.org/officeDocument/2006/relationships/slide" Target="slides/slide11.xml"/><Relationship Id="rId14" Type="http://schemas.openxmlformats.org/officeDocument/2006/relationships/slide" Target="slides/slide6.xml"/><Relationship Id="rId30" Type="http://schemas.openxmlformats.org/officeDocument/2006/relationships/slide" Target="slides/slide22.xml"/><Relationship Id="rId35" Type="http://schemas.openxmlformats.org/officeDocument/2006/relationships/slide" Target="slides/slide27.xml"/><Relationship Id="rId56" Type="http://schemas.openxmlformats.org/officeDocument/2006/relationships/slide" Target="slides/slide48.xml"/><Relationship Id="rId77" Type="http://schemas.openxmlformats.org/officeDocument/2006/relationships/slide" Target="slides/slide69.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FAFB2AC-7E4F-8047-9193-854483C1A223}" type="datetimeFigureOut">
              <a:rPr lang="en-US" smtClean="0"/>
              <a:t>11/9/23</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F1CE209-2B77-6A4B-8F32-9DF4E1CE944B}" type="slidenum">
              <a:rPr lang="en-US" smtClean="0"/>
              <a:t>‹#›</a:t>
            </a:fld>
            <a:endParaRPr lang="en-US"/>
          </a:p>
        </p:txBody>
      </p:sp>
    </p:spTree>
    <p:extLst>
      <p:ext uri="{BB962C8B-B14F-4D97-AF65-F5344CB8AC3E}">
        <p14:creationId xmlns:p14="http://schemas.microsoft.com/office/powerpoint/2010/main" val="8162578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fld id="{A9567C9F-4D7F-5847-BD8F-556675060DA1}" type="datetimeFigureOut">
              <a:rPr lang="en-US" altLang="en-US"/>
              <a:pPr/>
              <a:t>11/9/23</a:t>
            </a:fld>
            <a:endParaRPr lang="en-US" alt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25D6415B-586E-2B45-B637-70E4CB56C153}"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defTabSz="457200" rtl="0" fontAlgn="base">
      <a:spcBef>
        <a:spcPct val="30000"/>
      </a:spcBef>
      <a:spcAft>
        <a:spcPct val="0"/>
      </a:spcAft>
      <a:defRPr sz="1200" kern="1200">
        <a:solidFill>
          <a:schemeClr val="tx1"/>
        </a:solidFill>
        <a:latin typeface="+mn-lt"/>
        <a:ea typeface="ＭＳ Ｐゴシック" charset="-128"/>
        <a:cs typeface="+mn-cs"/>
      </a:defRPr>
    </a:lvl1pPr>
    <a:lvl2pPr marL="457200" algn="l" defTabSz="457200" rtl="0" fontAlgn="base">
      <a:spcBef>
        <a:spcPct val="30000"/>
      </a:spcBef>
      <a:spcAft>
        <a:spcPct val="0"/>
      </a:spcAft>
      <a:defRPr sz="1200" kern="1200">
        <a:solidFill>
          <a:schemeClr val="tx1"/>
        </a:solidFill>
        <a:latin typeface="+mn-lt"/>
        <a:ea typeface="ＭＳ Ｐゴシック" charset="-128"/>
        <a:cs typeface="+mn-cs"/>
      </a:defRPr>
    </a:lvl2pPr>
    <a:lvl3pPr marL="914400" algn="l" defTabSz="457200" rtl="0" fontAlgn="base">
      <a:spcBef>
        <a:spcPct val="30000"/>
      </a:spcBef>
      <a:spcAft>
        <a:spcPct val="0"/>
      </a:spcAft>
      <a:defRPr sz="1200" kern="1200">
        <a:solidFill>
          <a:schemeClr val="tx1"/>
        </a:solidFill>
        <a:latin typeface="+mn-lt"/>
        <a:ea typeface="ＭＳ Ｐゴシック" charset="-128"/>
        <a:cs typeface="+mn-cs"/>
      </a:defRPr>
    </a:lvl3pPr>
    <a:lvl4pPr marL="1371600" algn="l" defTabSz="457200" rtl="0" fontAlgn="base">
      <a:spcBef>
        <a:spcPct val="30000"/>
      </a:spcBef>
      <a:spcAft>
        <a:spcPct val="0"/>
      </a:spcAft>
      <a:defRPr sz="1200" kern="1200">
        <a:solidFill>
          <a:schemeClr val="tx1"/>
        </a:solidFill>
        <a:latin typeface="+mn-lt"/>
        <a:ea typeface="ＭＳ Ｐゴシック" charset="-128"/>
        <a:cs typeface="+mn-cs"/>
      </a:defRPr>
    </a:lvl4pPr>
    <a:lvl5pPr marL="1828800" algn="l" defTabSz="457200" rtl="0" fontAlgn="base">
      <a:spcBef>
        <a:spcPct val="30000"/>
      </a:spcBef>
      <a:spcAft>
        <a:spcPct val="0"/>
      </a:spcAft>
      <a:defRPr sz="1200" kern="1200">
        <a:solidFill>
          <a:schemeClr val="tx1"/>
        </a:solidFill>
        <a:latin typeface="+mn-lt"/>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504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r>
              <a:rPr lang="en-US" altLang="en-US" dirty="0"/>
              <a:t>  </a:t>
            </a:r>
          </a:p>
        </p:txBody>
      </p:sp>
      <p:sp>
        <p:nvSpPr>
          <p:cNvPr id="21504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CFD365BF-ADBE-9B41-ABF1-832DDE2B814C}" type="slidenum">
              <a:rPr lang="en-US" altLang="en-US"/>
              <a:pPr/>
              <a:t>1</a:t>
            </a:fld>
            <a:endParaRPr lang="en-US" altLang="en-US"/>
          </a:p>
        </p:txBody>
      </p:sp>
    </p:spTree>
    <p:extLst>
      <p:ext uri="{BB962C8B-B14F-4D97-AF65-F5344CB8AC3E}">
        <p14:creationId xmlns:p14="http://schemas.microsoft.com/office/powerpoint/2010/main" val="6265282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15</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911808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a:extLst>
              <a:ext uri="{FF2B5EF4-FFF2-40B4-BE49-F238E27FC236}">
                <a16:creationId xmlns:a16="http://schemas.microsoft.com/office/drawing/2014/main" id="{72614CE6-FFF4-4034-B168-49EFB3E04C2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BD8D42BA-40E3-4895-A9C8-A200B308F539}" type="slidenum">
              <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16</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78851" name="Rectangle 2">
            <a:extLst>
              <a:ext uri="{FF2B5EF4-FFF2-40B4-BE49-F238E27FC236}">
                <a16:creationId xmlns:a16="http://schemas.microsoft.com/office/drawing/2014/main" id="{0B5CF2B0-262A-45F7-9707-BE0E50722C71}"/>
              </a:ext>
            </a:extLst>
          </p:cNvPr>
          <p:cNvSpPr>
            <a:spLocks noGrp="1" noRot="1" noChangeAspect="1" noChangeArrowheads="1" noTextEdit="1"/>
          </p:cNvSpPr>
          <p:nvPr>
            <p:ph type="sldImg"/>
          </p:nvPr>
        </p:nvSpPr>
        <p:spPr>
          <a:ln/>
        </p:spPr>
      </p:sp>
      <p:sp>
        <p:nvSpPr>
          <p:cNvPr id="78852" name="Rectangle 3">
            <a:extLst>
              <a:ext uri="{FF2B5EF4-FFF2-40B4-BE49-F238E27FC236}">
                <a16:creationId xmlns:a16="http://schemas.microsoft.com/office/drawing/2014/main" id="{4BDF3390-60A6-438E-A19E-B7A48E1FE24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8251005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a:extLst>
              <a:ext uri="{FF2B5EF4-FFF2-40B4-BE49-F238E27FC236}">
                <a16:creationId xmlns:a16="http://schemas.microsoft.com/office/drawing/2014/main" id="{545CFAD2-86CA-43EA-9649-01FE1818A7F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FA9637EE-2530-47A3-867C-4DFDF031D601}" type="slidenum">
              <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18</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0899" name="Rectangle 2">
            <a:extLst>
              <a:ext uri="{FF2B5EF4-FFF2-40B4-BE49-F238E27FC236}">
                <a16:creationId xmlns:a16="http://schemas.microsoft.com/office/drawing/2014/main" id="{B81DCE19-5052-4EC6-B3BE-E0CF314AD151}"/>
              </a:ext>
            </a:extLst>
          </p:cNvPr>
          <p:cNvSpPr>
            <a:spLocks noGrp="1" noRot="1" noChangeAspect="1" noChangeArrowheads="1" noTextEdit="1"/>
          </p:cNvSpPr>
          <p:nvPr>
            <p:ph type="sldImg"/>
          </p:nvPr>
        </p:nvSpPr>
        <p:spPr>
          <a:ln/>
        </p:spPr>
      </p:sp>
      <p:sp>
        <p:nvSpPr>
          <p:cNvPr id="80900" name="Rectangle 3">
            <a:extLst>
              <a:ext uri="{FF2B5EF4-FFF2-40B4-BE49-F238E27FC236}">
                <a16:creationId xmlns:a16="http://schemas.microsoft.com/office/drawing/2014/main" id="{6D5BE292-0595-4EAC-A7BB-D24D85864F8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8933589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a:extLst>
              <a:ext uri="{FF2B5EF4-FFF2-40B4-BE49-F238E27FC236}">
                <a16:creationId xmlns:a16="http://schemas.microsoft.com/office/drawing/2014/main" id="{545CFAD2-86CA-43EA-9649-01FE1818A7F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FA9637EE-2530-47A3-867C-4DFDF031D601}" type="slidenum">
              <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19</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0899" name="Rectangle 2">
            <a:extLst>
              <a:ext uri="{FF2B5EF4-FFF2-40B4-BE49-F238E27FC236}">
                <a16:creationId xmlns:a16="http://schemas.microsoft.com/office/drawing/2014/main" id="{B81DCE19-5052-4EC6-B3BE-E0CF314AD151}"/>
              </a:ext>
            </a:extLst>
          </p:cNvPr>
          <p:cNvSpPr>
            <a:spLocks noGrp="1" noRot="1" noChangeAspect="1" noChangeArrowheads="1" noTextEdit="1"/>
          </p:cNvSpPr>
          <p:nvPr>
            <p:ph type="sldImg"/>
          </p:nvPr>
        </p:nvSpPr>
        <p:spPr>
          <a:ln/>
        </p:spPr>
      </p:sp>
      <p:sp>
        <p:nvSpPr>
          <p:cNvPr id="80900" name="Rectangle 3">
            <a:extLst>
              <a:ext uri="{FF2B5EF4-FFF2-40B4-BE49-F238E27FC236}">
                <a16:creationId xmlns:a16="http://schemas.microsoft.com/office/drawing/2014/main" id="{6D5BE292-0595-4EAC-A7BB-D24D85864F8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4932718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a:extLst>
              <a:ext uri="{FF2B5EF4-FFF2-40B4-BE49-F238E27FC236}">
                <a16:creationId xmlns:a16="http://schemas.microsoft.com/office/drawing/2014/main" id="{545CFAD2-86CA-43EA-9649-01FE1818A7F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FA9637EE-2530-47A3-867C-4DFDF031D601}" type="slidenum">
              <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20</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0899" name="Rectangle 2">
            <a:extLst>
              <a:ext uri="{FF2B5EF4-FFF2-40B4-BE49-F238E27FC236}">
                <a16:creationId xmlns:a16="http://schemas.microsoft.com/office/drawing/2014/main" id="{B81DCE19-5052-4EC6-B3BE-E0CF314AD151}"/>
              </a:ext>
            </a:extLst>
          </p:cNvPr>
          <p:cNvSpPr>
            <a:spLocks noGrp="1" noRot="1" noChangeAspect="1" noChangeArrowheads="1" noTextEdit="1"/>
          </p:cNvSpPr>
          <p:nvPr>
            <p:ph type="sldImg"/>
          </p:nvPr>
        </p:nvSpPr>
        <p:spPr>
          <a:ln/>
        </p:spPr>
      </p:sp>
      <p:sp>
        <p:nvSpPr>
          <p:cNvPr id="80900" name="Rectangle 3">
            <a:extLst>
              <a:ext uri="{FF2B5EF4-FFF2-40B4-BE49-F238E27FC236}">
                <a16:creationId xmlns:a16="http://schemas.microsoft.com/office/drawing/2014/main" id="{6D5BE292-0595-4EAC-A7BB-D24D85864F8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1416713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a:extLst>
              <a:ext uri="{FF2B5EF4-FFF2-40B4-BE49-F238E27FC236}">
                <a16:creationId xmlns:a16="http://schemas.microsoft.com/office/drawing/2014/main" id="{545CFAD2-86CA-43EA-9649-01FE1818A7F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FA9637EE-2530-47A3-867C-4DFDF031D601}" type="slidenum">
              <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21</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0899" name="Rectangle 2">
            <a:extLst>
              <a:ext uri="{FF2B5EF4-FFF2-40B4-BE49-F238E27FC236}">
                <a16:creationId xmlns:a16="http://schemas.microsoft.com/office/drawing/2014/main" id="{B81DCE19-5052-4EC6-B3BE-E0CF314AD151}"/>
              </a:ext>
            </a:extLst>
          </p:cNvPr>
          <p:cNvSpPr>
            <a:spLocks noGrp="1" noRot="1" noChangeAspect="1" noChangeArrowheads="1" noTextEdit="1"/>
          </p:cNvSpPr>
          <p:nvPr>
            <p:ph type="sldImg"/>
          </p:nvPr>
        </p:nvSpPr>
        <p:spPr>
          <a:ln/>
        </p:spPr>
      </p:sp>
      <p:sp>
        <p:nvSpPr>
          <p:cNvPr id="80900" name="Rectangle 3">
            <a:extLst>
              <a:ext uri="{FF2B5EF4-FFF2-40B4-BE49-F238E27FC236}">
                <a16:creationId xmlns:a16="http://schemas.microsoft.com/office/drawing/2014/main" id="{6D5BE292-0595-4EAC-A7BB-D24D85864F8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1102698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a:extLst>
              <a:ext uri="{FF2B5EF4-FFF2-40B4-BE49-F238E27FC236}">
                <a16:creationId xmlns:a16="http://schemas.microsoft.com/office/drawing/2014/main" id="{C7CAB5FB-4499-4A78-B8E0-70F018F3D0E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069DE5A9-540A-4836-B1A6-064DE652E547}" type="slidenum">
              <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22</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9091" name="Rectangle 2">
            <a:extLst>
              <a:ext uri="{FF2B5EF4-FFF2-40B4-BE49-F238E27FC236}">
                <a16:creationId xmlns:a16="http://schemas.microsoft.com/office/drawing/2014/main" id="{D710D072-F1C5-49CD-9CD9-EB9F3EED2616}"/>
              </a:ext>
            </a:extLst>
          </p:cNvPr>
          <p:cNvSpPr>
            <a:spLocks noGrp="1" noRot="1" noChangeAspect="1" noChangeArrowheads="1" noTextEdit="1"/>
          </p:cNvSpPr>
          <p:nvPr>
            <p:ph type="sldImg"/>
          </p:nvPr>
        </p:nvSpPr>
        <p:spPr>
          <a:ln/>
        </p:spPr>
      </p:sp>
      <p:sp>
        <p:nvSpPr>
          <p:cNvPr id="89092" name="Rectangle 3">
            <a:extLst>
              <a:ext uri="{FF2B5EF4-FFF2-40B4-BE49-F238E27FC236}">
                <a16:creationId xmlns:a16="http://schemas.microsoft.com/office/drawing/2014/main" id="{E0910396-3535-4141-AC82-8ED6F6632FC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3945320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a:extLst>
              <a:ext uri="{FF2B5EF4-FFF2-40B4-BE49-F238E27FC236}">
                <a16:creationId xmlns:a16="http://schemas.microsoft.com/office/drawing/2014/main" id="{271D2120-9A2B-47C4-A534-B51D7FD3C74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74197C76-8DA6-4441-8418-E1CA93B2A4A8}" type="slidenum">
              <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23</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91139" name="Rectangle 2">
            <a:extLst>
              <a:ext uri="{FF2B5EF4-FFF2-40B4-BE49-F238E27FC236}">
                <a16:creationId xmlns:a16="http://schemas.microsoft.com/office/drawing/2014/main" id="{76320175-7BF1-4C28-8118-24744CF33C22}"/>
              </a:ext>
            </a:extLst>
          </p:cNvPr>
          <p:cNvSpPr>
            <a:spLocks noGrp="1" noRot="1" noChangeAspect="1" noChangeArrowheads="1" noTextEdit="1"/>
          </p:cNvSpPr>
          <p:nvPr>
            <p:ph type="sldImg"/>
          </p:nvPr>
        </p:nvSpPr>
        <p:spPr>
          <a:ln/>
        </p:spPr>
      </p:sp>
      <p:sp>
        <p:nvSpPr>
          <p:cNvPr id="91140" name="Rectangle 3">
            <a:extLst>
              <a:ext uri="{FF2B5EF4-FFF2-40B4-BE49-F238E27FC236}">
                <a16:creationId xmlns:a16="http://schemas.microsoft.com/office/drawing/2014/main" id="{518E7B96-3BC0-4BA0-8F4B-53B51730256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671945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a:extLst>
              <a:ext uri="{FF2B5EF4-FFF2-40B4-BE49-F238E27FC236}">
                <a16:creationId xmlns:a16="http://schemas.microsoft.com/office/drawing/2014/main" id="{8E40BEF0-9415-412D-AF21-72BA2D18C45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C2E65637-2214-4FA6-A9CC-A7014009F3D6}" type="slidenum">
              <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25</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93187" name="Rectangle 2">
            <a:extLst>
              <a:ext uri="{FF2B5EF4-FFF2-40B4-BE49-F238E27FC236}">
                <a16:creationId xmlns:a16="http://schemas.microsoft.com/office/drawing/2014/main" id="{F6ACB707-CCC2-4339-8586-9C49A2CAC899}"/>
              </a:ext>
            </a:extLst>
          </p:cNvPr>
          <p:cNvSpPr>
            <a:spLocks noGrp="1" noRot="1" noChangeAspect="1" noChangeArrowheads="1" noTextEdit="1"/>
          </p:cNvSpPr>
          <p:nvPr>
            <p:ph type="sldImg"/>
          </p:nvPr>
        </p:nvSpPr>
        <p:spPr>
          <a:ln/>
        </p:spPr>
      </p:sp>
      <p:sp>
        <p:nvSpPr>
          <p:cNvPr id="93188" name="Rectangle 3">
            <a:extLst>
              <a:ext uri="{FF2B5EF4-FFF2-40B4-BE49-F238E27FC236}">
                <a16:creationId xmlns:a16="http://schemas.microsoft.com/office/drawing/2014/main" id="{EC05376F-F9AC-467D-82F5-2A937A23D13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7750936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a:extLst>
              <a:ext uri="{FF2B5EF4-FFF2-40B4-BE49-F238E27FC236}">
                <a16:creationId xmlns:a16="http://schemas.microsoft.com/office/drawing/2014/main" id="{6ACC2129-DD10-4195-B4E4-0A37464BFA3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23C8B530-0DB8-4B80-A8A3-17843A477A25}" type="slidenum">
              <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27</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95235" name="Rectangle 2">
            <a:extLst>
              <a:ext uri="{FF2B5EF4-FFF2-40B4-BE49-F238E27FC236}">
                <a16:creationId xmlns:a16="http://schemas.microsoft.com/office/drawing/2014/main" id="{2367443C-DFF5-4AA5-ABA6-C096F07FD944}"/>
              </a:ext>
            </a:extLst>
          </p:cNvPr>
          <p:cNvSpPr>
            <a:spLocks noGrp="1" noRot="1" noChangeAspect="1" noChangeArrowheads="1" noTextEdit="1"/>
          </p:cNvSpPr>
          <p:nvPr>
            <p:ph type="sldImg"/>
          </p:nvPr>
        </p:nvSpPr>
        <p:spPr>
          <a:ln/>
        </p:spPr>
      </p:sp>
      <p:sp>
        <p:nvSpPr>
          <p:cNvPr id="95236" name="Rectangle 3">
            <a:extLst>
              <a:ext uri="{FF2B5EF4-FFF2-40B4-BE49-F238E27FC236}">
                <a16:creationId xmlns:a16="http://schemas.microsoft.com/office/drawing/2014/main" id="{B6E1774C-63FE-4622-BF4D-AC0EB01CDB7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3023378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2</a:t>
            </a:fld>
            <a:endParaRPr lang="en-US" altLang="en-US"/>
          </a:p>
        </p:txBody>
      </p:sp>
    </p:spTree>
    <p:extLst>
      <p:ext uri="{BB962C8B-B14F-4D97-AF65-F5344CB8AC3E}">
        <p14:creationId xmlns:p14="http://schemas.microsoft.com/office/powerpoint/2010/main" val="14283072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a:extLst>
              <a:ext uri="{FF2B5EF4-FFF2-40B4-BE49-F238E27FC236}">
                <a16:creationId xmlns:a16="http://schemas.microsoft.com/office/drawing/2014/main" id="{6DFF9C4C-A6C6-47DE-9162-4673F144216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D2E7717C-BB95-4A69-B6C6-F696DFD972A3}" type="slidenum">
              <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28</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97283" name="Rectangle 2">
            <a:extLst>
              <a:ext uri="{FF2B5EF4-FFF2-40B4-BE49-F238E27FC236}">
                <a16:creationId xmlns:a16="http://schemas.microsoft.com/office/drawing/2014/main" id="{E7126C29-652A-47EB-9D6F-1C2E666C8B08}"/>
              </a:ext>
            </a:extLst>
          </p:cNvPr>
          <p:cNvSpPr>
            <a:spLocks noGrp="1" noRot="1" noChangeAspect="1" noChangeArrowheads="1" noTextEdit="1"/>
          </p:cNvSpPr>
          <p:nvPr>
            <p:ph type="sldImg"/>
          </p:nvPr>
        </p:nvSpPr>
        <p:spPr>
          <a:ln/>
        </p:spPr>
      </p:sp>
      <p:sp>
        <p:nvSpPr>
          <p:cNvPr id="97284" name="Rectangle 3">
            <a:extLst>
              <a:ext uri="{FF2B5EF4-FFF2-40B4-BE49-F238E27FC236}">
                <a16:creationId xmlns:a16="http://schemas.microsoft.com/office/drawing/2014/main" id="{E0AF697C-E8F3-4DF3-AC35-E7C8929E55E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34876981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34</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687054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a:extLst>
              <a:ext uri="{FF2B5EF4-FFF2-40B4-BE49-F238E27FC236}">
                <a16:creationId xmlns:a16="http://schemas.microsoft.com/office/drawing/2014/main" id="{F5A7988B-18A6-4E89-B7A3-02CD5A8BA56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0CD13F24-5BFF-454F-A8F8-2726B16156DD}"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35</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0243" name="Rectangle 2">
            <a:extLst>
              <a:ext uri="{FF2B5EF4-FFF2-40B4-BE49-F238E27FC236}">
                <a16:creationId xmlns:a16="http://schemas.microsoft.com/office/drawing/2014/main" id="{93A39C31-73EB-4715-B4B8-68D4B837F1C6}"/>
              </a:ext>
            </a:extLst>
          </p:cNvPr>
          <p:cNvSpPr>
            <a:spLocks noGrp="1" noRot="1" noChangeAspect="1" noChangeArrowheads="1" noTextEdit="1"/>
          </p:cNvSpPr>
          <p:nvPr>
            <p:ph type="sldImg"/>
          </p:nvPr>
        </p:nvSpPr>
        <p:spPr>
          <a:ln/>
        </p:spPr>
      </p:sp>
      <p:sp>
        <p:nvSpPr>
          <p:cNvPr id="10244" name="Rectangle 3">
            <a:extLst>
              <a:ext uri="{FF2B5EF4-FFF2-40B4-BE49-F238E27FC236}">
                <a16:creationId xmlns:a16="http://schemas.microsoft.com/office/drawing/2014/main" id="{385F3768-7479-497E-B124-A7E267648831}"/>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97195710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7">
            <a:extLst>
              <a:ext uri="{FF2B5EF4-FFF2-40B4-BE49-F238E27FC236}">
                <a16:creationId xmlns:a16="http://schemas.microsoft.com/office/drawing/2014/main" id="{77682520-0B29-4E2C-B8EF-EF500DD163C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DD4282C8-423F-4181-AE0E-76D77C441D47}"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36</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4339" name="Rectangle 2">
            <a:extLst>
              <a:ext uri="{FF2B5EF4-FFF2-40B4-BE49-F238E27FC236}">
                <a16:creationId xmlns:a16="http://schemas.microsoft.com/office/drawing/2014/main" id="{B3871E10-70A6-45E0-910F-25235378732A}"/>
              </a:ext>
            </a:extLst>
          </p:cNvPr>
          <p:cNvSpPr>
            <a:spLocks noGrp="1" noRot="1" noChangeAspect="1" noChangeArrowheads="1" noTextEdit="1"/>
          </p:cNvSpPr>
          <p:nvPr>
            <p:ph type="sldImg"/>
          </p:nvPr>
        </p:nvSpPr>
        <p:spPr>
          <a:ln/>
        </p:spPr>
      </p:sp>
      <p:sp>
        <p:nvSpPr>
          <p:cNvPr id="14340" name="Rectangle 3">
            <a:extLst>
              <a:ext uri="{FF2B5EF4-FFF2-40B4-BE49-F238E27FC236}">
                <a16:creationId xmlns:a16="http://schemas.microsoft.com/office/drawing/2014/main" id="{A5941599-5110-4A37-8FEC-F97D85E09353}"/>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4879392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a:extLst>
              <a:ext uri="{FF2B5EF4-FFF2-40B4-BE49-F238E27FC236}">
                <a16:creationId xmlns:a16="http://schemas.microsoft.com/office/drawing/2014/main" id="{6879A709-AA35-4A6D-9BE7-88A1C74F4BA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8D36EA57-3AEE-45DA-8B41-1ABDFD322964}"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37</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6387" name="Rectangle 2">
            <a:extLst>
              <a:ext uri="{FF2B5EF4-FFF2-40B4-BE49-F238E27FC236}">
                <a16:creationId xmlns:a16="http://schemas.microsoft.com/office/drawing/2014/main" id="{BBA83F35-444C-4933-A1C1-4CC1BA88256A}"/>
              </a:ext>
            </a:extLst>
          </p:cNvPr>
          <p:cNvSpPr>
            <a:spLocks noGrp="1" noRot="1" noChangeAspect="1" noChangeArrowheads="1" noTextEdit="1"/>
          </p:cNvSpPr>
          <p:nvPr>
            <p:ph type="sldImg"/>
          </p:nvPr>
        </p:nvSpPr>
        <p:spPr>
          <a:ln/>
        </p:spPr>
      </p:sp>
      <p:sp>
        <p:nvSpPr>
          <p:cNvPr id="16388" name="Rectangle 3">
            <a:extLst>
              <a:ext uri="{FF2B5EF4-FFF2-40B4-BE49-F238E27FC236}">
                <a16:creationId xmlns:a16="http://schemas.microsoft.com/office/drawing/2014/main" id="{3691D86C-4522-4521-AEF2-79F8224DB480}"/>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79026890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a:extLst>
              <a:ext uri="{FF2B5EF4-FFF2-40B4-BE49-F238E27FC236}">
                <a16:creationId xmlns:a16="http://schemas.microsoft.com/office/drawing/2014/main" id="{CC37B962-6721-4CB2-BF2F-A4994C84C25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74B49C02-3301-417A-946C-48DBBC639D36}"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38</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8435" name="Rectangle 2">
            <a:extLst>
              <a:ext uri="{FF2B5EF4-FFF2-40B4-BE49-F238E27FC236}">
                <a16:creationId xmlns:a16="http://schemas.microsoft.com/office/drawing/2014/main" id="{58B57A18-7C07-4567-AFE0-C16DB8E58A81}"/>
              </a:ext>
            </a:extLst>
          </p:cNvPr>
          <p:cNvSpPr>
            <a:spLocks noGrp="1" noRot="1" noChangeAspect="1" noChangeArrowheads="1" noTextEdit="1"/>
          </p:cNvSpPr>
          <p:nvPr>
            <p:ph type="sldImg"/>
          </p:nvPr>
        </p:nvSpPr>
        <p:spPr>
          <a:ln/>
        </p:spPr>
      </p:sp>
      <p:sp>
        <p:nvSpPr>
          <p:cNvPr id="18436" name="Rectangle 3">
            <a:extLst>
              <a:ext uri="{FF2B5EF4-FFF2-40B4-BE49-F238E27FC236}">
                <a16:creationId xmlns:a16="http://schemas.microsoft.com/office/drawing/2014/main" id="{6A712ECB-F40C-4324-82FD-AB0F331C22DF}"/>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34450033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a:extLst>
              <a:ext uri="{FF2B5EF4-FFF2-40B4-BE49-F238E27FC236}">
                <a16:creationId xmlns:a16="http://schemas.microsoft.com/office/drawing/2014/main" id="{D3682090-4C7F-4BBF-B210-69B6532E81D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96B3E72A-CBD0-4A8B-906B-5F408CB939CB}"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39</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20483" name="Rectangle 2">
            <a:extLst>
              <a:ext uri="{FF2B5EF4-FFF2-40B4-BE49-F238E27FC236}">
                <a16:creationId xmlns:a16="http://schemas.microsoft.com/office/drawing/2014/main" id="{CC675BEA-E819-45DB-9D5B-FCC7D29962ED}"/>
              </a:ext>
            </a:extLst>
          </p:cNvPr>
          <p:cNvSpPr>
            <a:spLocks noGrp="1" noRot="1" noChangeAspect="1" noChangeArrowheads="1" noTextEdit="1"/>
          </p:cNvSpPr>
          <p:nvPr>
            <p:ph type="sldImg"/>
          </p:nvPr>
        </p:nvSpPr>
        <p:spPr>
          <a:ln/>
        </p:spPr>
      </p:sp>
      <p:sp>
        <p:nvSpPr>
          <p:cNvPr id="20484" name="Rectangle 3">
            <a:extLst>
              <a:ext uri="{FF2B5EF4-FFF2-40B4-BE49-F238E27FC236}">
                <a16:creationId xmlns:a16="http://schemas.microsoft.com/office/drawing/2014/main" id="{E6245AE6-F975-4CB6-A6FD-9F8E48BBA4F8}"/>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63771197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a:extLst>
              <a:ext uri="{FF2B5EF4-FFF2-40B4-BE49-F238E27FC236}">
                <a16:creationId xmlns:a16="http://schemas.microsoft.com/office/drawing/2014/main" id="{994C62E2-AFD2-4FBB-8598-15205348FB4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8EC6A394-E874-4EE6-A573-E94510DFC5D6}"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40</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22531" name="Rectangle 2">
            <a:extLst>
              <a:ext uri="{FF2B5EF4-FFF2-40B4-BE49-F238E27FC236}">
                <a16:creationId xmlns:a16="http://schemas.microsoft.com/office/drawing/2014/main" id="{7CFC8D8E-E673-4821-A709-6157065E4CDA}"/>
              </a:ext>
            </a:extLst>
          </p:cNvPr>
          <p:cNvSpPr>
            <a:spLocks noGrp="1" noRot="1" noChangeAspect="1" noChangeArrowheads="1" noTextEdit="1"/>
          </p:cNvSpPr>
          <p:nvPr>
            <p:ph type="sldImg"/>
          </p:nvPr>
        </p:nvSpPr>
        <p:spPr>
          <a:ln/>
        </p:spPr>
      </p:sp>
      <p:sp>
        <p:nvSpPr>
          <p:cNvPr id="22532" name="Rectangle 3">
            <a:extLst>
              <a:ext uri="{FF2B5EF4-FFF2-40B4-BE49-F238E27FC236}">
                <a16:creationId xmlns:a16="http://schemas.microsoft.com/office/drawing/2014/main" id="{AC43F747-DB06-4B73-9E6F-9FE6A13AC2B7}"/>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33460526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a:extLst>
              <a:ext uri="{FF2B5EF4-FFF2-40B4-BE49-F238E27FC236}">
                <a16:creationId xmlns:a16="http://schemas.microsoft.com/office/drawing/2014/main" id="{849C3F0A-D3BE-431D-8731-738A67BF79A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72EC7B4E-2CDE-43FC-862B-874E947E3B53}"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41</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24579" name="Rectangle 2">
            <a:extLst>
              <a:ext uri="{FF2B5EF4-FFF2-40B4-BE49-F238E27FC236}">
                <a16:creationId xmlns:a16="http://schemas.microsoft.com/office/drawing/2014/main" id="{BCF0DBB6-F167-40B1-BD30-66A89FB25342}"/>
              </a:ext>
            </a:extLst>
          </p:cNvPr>
          <p:cNvSpPr>
            <a:spLocks noGrp="1" noRot="1" noChangeAspect="1" noChangeArrowheads="1" noTextEdit="1"/>
          </p:cNvSpPr>
          <p:nvPr>
            <p:ph type="sldImg"/>
          </p:nvPr>
        </p:nvSpPr>
        <p:spPr>
          <a:ln/>
        </p:spPr>
      </p:sp>
      <p:sp>
        <p:nvSpPr>
          <p:cNvPr id="24580" name="Rectangle 3">
            <a:extLst>
              <a:ext uri="{FF2B5EF4-FFF2-40B4-BE49-F238E27FC236}">
                <a16:creationId xmlns:a16="http://schemas.microsoft.com/office/drawing/2014/main" id="{D5648EE5-B87E-4EDB-BA16-A97C7157303B}"/>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53299947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a:extLst>
              <a:ext uri="{FF2B5EF4-FFF2-40B4-BE49-F238E27FC236}">
                <a16:creationId xmlns:a16="http://schemas.microsoft.com/office/drawing/2014/main" id="{4086FC41-E2AE-4EAC-9688-53E3C91407B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6EE25011-1670-4CE3-BA67-0AA254803E9B}"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42</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26627" name="Rectangle 2">
            <a:extLst>
              <a:ext uri="{FF2B5EF4-FFF2-40B4-BE49-F238E27FC236}">
                <a16:creationId xmlns:a16="http://schemas.microsoft.com/office/drawing/2014/main" id="{06BB9046-C372-4B9F-A730-72AEAB6F4A4F}"/>
              </a:ext>
            </a:extLst>
          </p:cNvPr>
          <p:cNvSpPr>
            <a:spLocks noGrp="1" noRot="1" noChangeAspect="1" noChangeArrowheads="1" noTextEdit="1"/>
          </p:cNvSpPr>
          <p:nvPr>
            <p:ph type="sldImg"/>
          </p:nvPr>
        </p:nvSpPr>
        <p:spPr>
          <a:ln/>
        </p:spPr>
      </p:sp>
      <p:sp>
        <p:nvSpPr>
          <p:cNvPr id="26628" name="Rectangle 3">
            <a:extLst>
              <a:ext uri="{FF2B5EF4-FFF2-40B4-BE49-F238E27FC236}">
                <a16:creationId xmlns:a16="http://schemas.microsoft.com/office/drawing/2014/main" id="{1BEC3E14-3FBD-489B-9D20-6FF1575AC576}"/>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5478580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3</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19896876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a:extLst>
              <a:ext uri="{FF2B5EF4-FFF2-40B4-BE49-F238E27FC236}">
                <a16:creationId xmlns:a16="http://schemas.microsoft.com/office/drawing/2014/main" id="{89A2C9D5-37F8-46BF-A4B2-B8B3BEA4B2B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825E3FF6-A043-4717-ACA2-A42D20435F2A}"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44</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38915" name="Rectangle 2">
            <a:extLst>
              <a:ext uri="{FF2B5EF4-FFF2-40B4-BE49-F238E27FC236}">
                <a16:creationId xmlns:a16="http://schemas.microsoft.com/office/drawing/2014/main" id="{8E26EBCF-CCF9-49D6-9BC9-0B42E960DB4F}"/>
              </a:ext>
            </a:extLst>
          </p:cNvPr>
          <p:cNvSpPr>
            <a:spLocks noGrp="1" noRot="1" noChangeAspect="1" noChangeArrowheads="1" noTextEdit="1"/>
          </p:cNvSpPr>
          <p:nvPr>
            <p:ph type="sldImg"/>
          </p:nvPr>
        </p:nvSpPr>
        <p:spPr>
          <a:ln/>
        </p:spPr>
      </p:sp>
      <p:sp>
        <p:nvSpPr>
          <p:cNvPr id="38916" name="Rectangle 3">
            <a:extLst>
              <a:ext uri="{FF2B5EF4-FFF2-40B4-BE49-F238E27FC236}">
                <a16:creationId xmlns:a16="http://schemas.microsoft.com/office/drawing/2014/main" id="{20239E20-9258-406C-ABA4-4100B448CB17}"/>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02441469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a:extLst>
              <a:ext uri="{FF2B5EF4-FFF2-40B4-BE49-F238E27FC236}">
                <a16:creationId xmlns:a16="http://schemas.microsoft.com/office/drawing/2014/main" id="{1DBA71E5-18EF-43E7-93DD-CA6F880BF78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133DC68A-4FDB-4EB8-B0A0-36C89B51C904}"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46</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41987" name="Rectangle 2">
            <a:extLst>
              <a:ext uri="{FF2B5EF4-FFF2-40B4-BE49-F238E27FC236}">
                <a16:creationId xmlns:a16="http://schemas.microsoft.com/office/drawing/2014/main" id="{0EFA33CB-C944-4E9D-B3A5-D032771D16B7}"/>
              </a:ext>
            </a:extLst>
          </p:cNvPr>
          <p:cNvSpPr>
            <a:spLocks noGrp="1" noRot="1" noChangeAspect="1" noChangeArrowheads="1" noTextEdit="1"/>
          </p:cNvSpPr>
          <p:nvPr>
            <p:ph type="sldImg"/>
          </p:nvPr>
        </p:nvSpPr>
        <p:spPr>
          <a:ln/>
        </p:spPr>
      </p:sp>
      <p:sp>
        <p:nvSpPr>
          <p:cNvPr id="41988" name="Rectangle 3">
            <a:extLst>
              <a:ext uri="{FF2B5EF4-FFF2-40B4-BE49-F238E27FC236}">
                <a16:creationId xmlns:a16="http://schemas.microsoft.com/office/drawing/2014/main" id="{C2307F3D-2E4B-472D-8C41-D1FFB2107163}"/>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14977312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a:extLst>
              <a:ext uri="{FF2B5EF4-FFF2-40B4-BE49-F238E27FC236}">
                <a16:creationId xmlns:a16="http://schemas.microsoft.com/office/drawing/2014/main" id="{3D93A8BB-72D5-40E9-B777-4CC9355B402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50FDFC39-5922-4703-9593-C8F577919411}"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47</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44035" name="Rectangle 2">
            <a:extLst>
              <a:ext uri="{FF2B5EF4-FFF2-40B4-BE49-F238E27FC236}">
                <a16:creationId xmlns:a16="http://schemas.microsoft.com/office/drawing/2014/main" id="{C8CCF976-4F51-4193-AF19-DEA748741E65}"/>
              </a:ext>
            </a:extLst>
          </p:cNvPr>
          <p:cNvSpPr>
            <a:spLocks noGrp="1" noRot="1" noChangeAspect="1" noChangeArrowheads="1" noTextEdit="1"/>
          </p:cNvSpPr>
          <p:nvPr>
            <p:ph type="sldImg"/>
          </p:nvPr>
        </p:nvSpPr>
        <p:spPr>
          <a:ln/>
        </p:spPr>
      </p:sp>
      <p:sp>
        <p:nvSpPr>
          <p:cNvPr id="44036" name="Rectangle 3">
            <a:extLst>
              <a:ext uri="{FF2B5EF4-FFF2-40B4-BE49-F238E27FC236}">
                <a16:creationId xmlns:a16="http://schemas.microsoft.com/office/drawing/2014/main" id="{F6FF947C-4F92-49A0-8338-0BEA886FAC09}"/>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81738155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a:extLst>
              <a:ext uri="{FF2B5EF4-FFF2-40B4-BE49-F238E27FC236}">
                <a16:creationId xmlns:a16="http://schemas.microsoft.com/office/drawing/2014/main" id="{68D50FF3-548E-49DD-BF1B-5A9FCEB953E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6C993EA4-DB1C-4EB9-9D70-9176870586F2}"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48</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46083" name="Rectangle 2">
            <a:extLst>
              <a:ext uri="{FF2B5EF4-FFF2-40B4-BE49-F238E27FC236}">
                <a16:creationId xmlns:a16="http://schemas.microsoft.com/office/drawing/2014/main" id="{20225422-21CC-4388-95E7-E7F6FAD9A3D9}"/>
              </a:ext>
            </a:extLst>
          </p:cNvPr>
          <p:cNvSpPr>
            <a:spLocks noGrp="1" noRot="1" noChangeAspect="1" noChangeArrowheads="1" noTextEdit="1"/>
          </p:cNvSpPr>
          <p:nvPr>
            <p:ph type="sldImg"/>
          </p:nvPr>
        </p:nvSpPr>
        <p:spPr>
          <a:ln/>
        </p:spPr>
      </p:sp>
      <p:sp>
        <p:nvSpPr>
          <p:cNvPr id="46084" name="Rectangle 3">
            <a:extLst>
              <a:ext uri="{FF2B5EF4-FFF2-40B4-BE49-F238E27FC236}">
                <a16:creationId xmlns:a16="http://schemas.microsoft.com/office/drawing/2014/main" id="{550AD905-B675-4756-A7AC-ED64B5BA4CC6}"/>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2195991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a:extLst>
              <a:ext uri="{FF2B5EF4-FFF2-40B4-BE49-F238E27FC236}">
                <a16:creationId xmlns:a16="http://schemas.microsoft.com/office/drawing/2014/main" id="{976FFAED-2FF8-4D66-B01E-6292648A66B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B0666C75-7846-4C8C-B05F-FF2B1C433BE3}"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50</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49155" name="Rectangle 2">
            <a:extLst>
              <a:ext uri="{FF2B5EF4-FFF2-40B4-BE49-F238E27FC236}">
                <a16:creationId xmlns:a16="http://schemas.microsoft.com/office/drawing/2014/main" id="{9CAF5A83-C0E8-4D27-B0D7-392C31305720}"/>
              </a:ext>
            </a:extLst>
          </p:cNvPr>
          <p:cNvSpPr>
            <a:spLocks noGrp="1" noRot="1" noChangeAspect="1" noChangeArrowheads="1" noTextEdit="1"/>
          </p:cNvSpPr>
          <p:nvPr>
            <p:ph type="sldImg"/>
          </p:nvPr>
        </p:nvSpPr>
        <p:spPr>
          <a:ln/>
        </p:spPr>
      </p:sp>
      <p:sp>
        <p:nvSpPr>
          <p:cNvPr id="49156" name="Rectangle 3">
            <a:extLst>
              <a:ext uri="{FF2B5EF4-FFF2-40B4-BE49-F238E27FC236}">
                <a16:creationId xmlns:a16="http://schemas.microsoft.com/office/drawing/2014/main" id="{624F80F9-AD06-4E60-A7ED-149E7D0CD05C}"/>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96995586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a:extLst>
              <a:ext uri="{FF2B5EF4-FFF2-40B4-BE49-F238E27FC236}">
                <a16:creationId xmlns:a16="http://schemas.microsoft.com/office/drawing/2014/main" id="{706DAE9B-72C6-4AB5-AA81-FA49D8E229D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16CC47F2-2D23-40BE-ADC6-8BAB13C14907}"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51</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1203" name="Rectangle 2">
            <a:extLst>
              <a:ext uri="{FF2B5EF4-FFF2-40B4-BE49-F238E27FC236}">
                <a16:creationId xmlns:a16="http://schemas.microsoft.com/office/drawing/2014/main" id="{7B075ECB-C588-48CB-B818-C27F2601E60A}"/>
              </a:ext>
            </a:extLst>
          </p:cNvPr>
          <p:cNvSpPr>
            <a:spLocks noGrp="1" noRot="1" noChangeAspect="1" noChangeArrowheads="1" noTextEdit="1"/>
          </p:cNvSpPr>
          <p:nvPr>
            <p:ph type="sldImg"/>
          </p:nvPr>
        </p:nvSpPr>
        <p:spPr>
          <a:ln/>
        </p:spPr>
      </p:sp>
      <p:sp>
        <p:nvSpPr>
          <p:cNvPr id="51204" name="Rectangle 3">
            <a:extLst>
              <a:ext uri="{FF2B5EF4-FFF2-40B4-BE49-F238E27FC236}">
                <a16:creationId xmlns:a16="http://schemas.microsoft.com/office/drawing/2014/main" id="{FC78AF38-A0FE-4A09-B2EA-FB2B302F2555}"/>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4313414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a:extLst>
              <a:ext uri="{FF2B5EF4-FFF2-40B4-BE49-F238E27FC236}">
                <a16:creationId xmlns:a16="http://schemas.microsoft.com/office/drawing/2014/main" id="{3EA2DE12-3966-42F4-825C-304D4A5968A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AC85D329-9067-4A68-83D9-F2B6AA710B59}"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54</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05475" name="Rectangle 2">
            <a:extLst>
              <a:ext uri="{FF2B5EF4-FFF2-40B4-BE49-F238E27FC236}">
                <a16:creationId xmlns:a16="http://schemas.microsoft.com/office/drawing/2014/main" id="{5FAF448C-72F2-46A5-8C6E-66D2A5F53CAC}"/>
              </a:ext>
            </a:extLst>
          </p:cNvPr>
          <p:cNvSpPr>
            <a:spLocks noGrp="1" noRot="1" noChangeAspect="1" noChangeArrowheads="1" noTextEdit="1"/>
          </p:cNvSpPr>
          <p:nvPr>
            <p:ph type="sldImg"/>
          </p:nvPr>
        </p:nvSpPr>
        <p:spPr>
          <a:ln/>
        </p:spPr>
      </p:sp>
      <p:sp>
        <p:nvSpPr>
          <p:cNvPr id="105476" name="Rectangle 3">
            <a:extLst>
              <a:ext uri="{FF2B5EF4-FFF2-40B4-BE49-F238E27FC236}">
                <a16:creationId xmlns:a16="http://schemas.microsoft.com/office/drawing/2014/main" id="{9715321E-645F-46AB-9996-6CBC59F57360}"/>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99976368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7">
            <a:extLst>
              <a:ext uri="{FF2B5EF4-FFF2-40B4-BE49-F238E27FC236}">
                <a16:creationId xmlns:a16="http://schemas.microsoft.com/office/drawing/2014/main" id="{0482B077-D458-4FAC-995C-47505007E12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D3F4EA6E-0710-4E84-95DF-D2F7F14407FE}"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55</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13667" name="Rectangle 2">
            <a:extLst>
              <a:ext uri="{FF2B5EF4-FFF2-40B4-BE49-F238E27FC236}">
                <a16:creationId xmlns:a16="http://schemas.microsoft.com/office/drawing/2014/main" id="{BF76E0DE-7A3D-4C30-9200-FDB79EFF1CE1}"/>
              </a:ext>
            </a:extLst>
          </p:cNvPr>
          <p:cNvSpPr>
            <a:spLocks noGrp="1" noRot="1" noChangeAspect="1" noChangeArrowheads="1" noTextEdit="1"/>
          </p:cNvSpPr>
          <p:nvPr>
            <p:ph type="sldImg"/>
          </p:nvPr>
        </p:nvSpPr>
        <p:spPr>
          <a:ln/>
        </p:spPr>
      </p:sp>
      <p:sp>
        <p:nvSpPr>
          <p:cNvPr id="113668" name="Rectangle 3">
            <a:extLst>
              <a:ext uri="{FF2B5EF4-FFF2-40B4-BE49-F238E27FC236}">
                <a16:creationId xmlns:a16="http://schemas.microsoft.com/office/drawing/2014/main" id="{AAE32D91-65FE-4C77-B074-192065936B00}"/>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86982435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a:extLst>
              <a:ext uri="{FF2B5EF4-FFF2-40B4-BE49-F238E27FC236}">
                <a16:creationId xmlns:a16="http://schemas.microsoft.com/office/drawing/2014/main" id="{35EDC827-0433-46FF-B248-60E96271A23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AEB863BD-6C88-466F-A19A-986007653AAD}"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56</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09571" name="Rectangle 2">
            <a:extLst>
              <a:ext uri="{FF2B5EF4-FFF2-40B4-BE49-F238E27FC236}">
                <a16:creationId xmlns:a16="http://schemas.microsoft.com/office/drawing/2014/main" id="{7387C7FB-DD1F-4E99-9C0A-63A2749AE29D}"/>
              </a:ext>
            </a:extLst>
          </p:cNvPr>
          <p:cNvSpPr>
            <a:spLocks noGrp="1" noRot="1" noChangeAspect="1" noChangeArrowheads="1" noTextEdit="1"/>
          </p:cNvSpPr>
          <p:nvPr>
            <p:ph type="sldImg"/>
          </p:nvPr>
        </p:nvSpPr>
        <p:spPr>
          <a:ln/>
        </p:spPr>
      </p:sp>
      <p:sp>
        <p:nvSpPr>
          <p:cNvPr id="109572" name="Rectangle 3">
            <a:extLst>
              <a:ext uri="{FF2B5EF4-FFF2-40B4-BE49-F238E27FC236}">
                <a16:creationId xmlns:a16="http://schemas.microsoft.com/office/drawing/2014/main" id="{FDF103F8-7FCF-4290-8AB5-759361F7492B}"/>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35415422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7">
            <a:extLst>
              <a:ext uri="{FF2B5EF4-FFF2-40B4-BE49-F238E27FC236}">
                <a16:creationId xmlns:a16="http://schemas.microsoft.com/office/drawing/2014/main" id="{7FEDDF69-B610-4B11-8A0E-54A5217207D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C330FA4C-C655-450B-AD05-7D37AAEEDCCF}"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57</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21859" name="Rectangle 2">
            <a:extLst>
              <a:ext uri="{FF2B5EF4-FFF2-40B4-BE49-F238E27FC236}">
                <a16:creationId xmlns:a16="http://schemas.microsoft.com/office/drawing/2014/main" id="{7505CEAF-F107-421E-A856-D52EE66E070C}"/>
              </a:ext>
            </a:extLst>
          </p:cNvPr>
          <p:cNvSpPr>
            <a:spLocks noGrp="1" noRot="1" noChangeAspect="1" noChangeArrowheads="1" noTextEdit="1"/>
          </p:cNvSpPr>
          <p:nvPr>
            <p:ph type="sldImg"/>
          </p:nvPr>
        </p:nvSpPr>
        <p:spPr>
          <a:ln/>
        </p:spPr>
      </p:sp>
      <p:sp>
        <p:nvSpPr>
          <p:cNvPr id="121860" name="Rectangle 3">
            <a:extLst>
              <a:ext uri="{FF2B5EF4-FFF2-40B4-BE49-F238E27FC236}">
                <a16:creationId xmlns:a16="http://schemas.microsoft.com/office/drawing/2014/main" id="{A1FEEEF4-2A52-4BEE-BE00-E58412128B21}"/>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6846168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6093">
              <a:defRPr sz="1600">
                <a:solidFill>
                  <a:schemeClr val="tx1"/>
                </a:solidFill>
                <a:latin typeface="Helvetica" panose="020B0604020202020204" pitchFamily="34" charset="0"/>
                <a:ea typeface="ＭＳ Ｐゴシック" panose="020B0600070205080204" pitchFamily="34" charset="-128"/>
              </a:defRPr>
            </a:lvl1pPr>
            <a:lvl2pPr marL="750157" indent="-288522" defTabSz="936093">
              <a:defRPr sz="1600">
                <a:solidFill>
                  <a:schemeClr val="tx1"/>
                </a:solidFill>
                <a:latin typeface="Helvetica" panose="020B0604020202020204" pitchFamily="34" charset="0"/>
                <a:ea typeface="ＭＳ Ｐゴシック" panose="020B0600070205080204" pitchFamily="34" charset="-128"/>
              </a:defRPr>
            </a:lvl2pPr>
            <a:lvl3pPr marL="1154087" indent="-230817" defTabSz="936093">
              <a:defRPr sz="1600">
                <a:solidFill>
                  <a:schemeClr val="tx1"/>
                </a:solidFill>
                <a:latin typeface="Helvetica" panose="020B0604020202020204" pitchFamily="34" charset="0"/>
                <a:ea typeface="ＭＳ Ｐゴシック" panose="020B0600070205080204" pitchFamily="34" charset="-128"/>
              </a:defRPr>
            </a:lvl3pPr>
            <a:lvl4pPr marL="1615722" indent="-230817" defTabSz="936093">
              <a:defRPr sz="1600">
                <a:solidFill>
                  <a:schemeClr val="tx1"/>
                </a:solidFill>
                <a:latin typeface="Helvetica" panose="020B0604020202020204" pitchFamily="34" charset="0"/>
                <a:ea typeface="ＭＳ Ｐゴシック" panose="020B0600070205080204" pitchFamily="34" charset="-128"/>
              </a:defRPr>
            </a:lvl4pPr>
            <a:lvl5pPr marL="2077357" indent="-230817" defTabSz="936093">
              <a:defRPr sz="1600">
                <a:solidFill>
                  <a:schemeClr val="tx1"/>
                </a:solidFill>
                <a:latin typeface="Helvetica" panose="020B0604020202020204" pitchFamily="34" charset="0"/>
                <a:ea typeface="ＭＳ Ｐゴシック" panose="020B0600070205080204" pitchFamily="34" charset="-128"/>
              </a:defRPr>
            </a:lvl5pPr>
            <a:lvl6pPr marL="2538992"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3000626"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62261"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923896"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6093" rtl="0" eaLnBrk="0" fontAlgn="base" latinLnBrk="0" hangingPunct="0">
              <a:lnSpc>
                <a:spcPct val="100000"/>
              </a:lnSpc>
              <a:spcBef>
                <a:spcPct val="0"/>
              </a:spcBef>
              <a:spcAft>
                <a:spcPct val="0"/>
              </a:spcAft>
              <a:buClrTx/>
              <a:buSzTx/>
              <a:buFontTx/>
              <a:buNone/>
              <a:tabLst/>
              <a:defRPr/>
            </a:pPr>
            <a:fld id="{2CB36896-4F4E-48BE-8ED8-64318D033CE8}"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36093" rtl="0" eaLnBrk="0" fontAlgn="base" latinLnBrk="0" hangingPunct="0">
                <a:lnSpc>
                  <a:spcPct val="100000"/>
                </a:lnSpc>
                <a:spcBef>
                  <a:spcPct val="0"/>
                </a:spcBef>
                <a:spcAft>
                  <a:spcPct val="0"/>
                </a:spcAft>
                <a:buClrTx/>
                <a:buSzTx/>
                <a:buFontTx/>
                <a:buNone/>
                <a:tabLst/>
                <a:defRPr/>
              </a:pPr>
              <a:t>4</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53603" name="Rectangle 2"/>
          <p:cNvSpPr>
            <a:spLocks noGrp="1" noRot="1" noChangeAspect="1" noChangeArrowheads="1" noTextEdit="1"/>
          </p:cNvSpPr>
          <p:nvPr>
            <p:ph type="sldImg"/>
          </p:nvPr>
        </p:nvSpPr>
        <p:spPr>
          <a:ln/>
        </p:spPr>
      </p:sp>
      <p:sp>
        <p:nvSpPr>
          <p:cNvPr id="153604" name="Rectangle 3"/>
          <p:cNvSpPr>
            <a:spLocks noGrp="1" noChangeArrowheads="1"/>
          </p:cNvSpPr>
          <p:nvPr>
            <p:ph type="body" idx="1"/>
          </p:nvPr>
        </p:nvSpPr>
        <p:spPr>
          <a:xfrm>
            <a:off x="941979" y="4448101"/>
            <a:ext cx="5193119" cy="421146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85439097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59</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95349219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60</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9840920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67</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56294346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72</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6079713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6093">
              <a:defRPr sz="1600">
                <a:solidFill>
                  <a:schemeClr val="tx1"/>
                </a:solidFill>
                <a:latin typeface="Helvetica" panose="020B0604020202020204" pitchFamily="34" charset="0"/>
                <a:ea typeface="ＭＳ Ｐゴシック" panose="020B0600070205080204" pitchFamily="34" charset="-128"/>
              </a:defRPr>
            </a:lvl1pPr>
            <a:lvl2pPr marL="750157" indent="-288522" defTabSz="936093">
              <a:defRPr sz="1600">
                <a:solidFill>
                  <a:schemeClr val="tx1"/>
                </a:solidFill>
                <a:latin typeface="Helvetica" panose="020B0604020202020204" pitchFamily="34" charset="0"/>
                <a:ea typeface="ＭＳ Ｐゴシック" panose="020B0600070205080204" pitchFamily="34" charset="-128"/>
              </a:defRPr>
            </a:lvl2pPr>
            <a:lvl3pPr marL="1154087" indent="-230817" defTabSz="936093">
              <a:defRPr sz="1600">
                <a:solidFill>
                  <a:schemeClr val="tx1"/>
                </a:solidFill>
                <a:latin typeface="Helvetica" panose="020B0604020202020204" pitchFamily="34" charset="0"/>
                <a:ea typeface="ＭＳ Ｐゴシック" panose="020B0600070205080204" pitchFamily="34" charset="-128"/>
              </a:defRPr>
            </a:lvl3pPr>
            <a:lvl4pPr marL="1615722" indent="-230817" defTabSz="936093">
              <a:defRPr sz="1600">
                <a:solidFill>
                  <a:schemeClr val="tx1"/>
                </a:solidFill>
                <a:latin typeface="Helvetica" panose="020B0604020202020204" pitchFamily="34" charset="0"/>
                <a:ea typeface="ＭＳ Ｐゴシック" panose="020B0600070205080204" pitchFamily="34" charset="-128"/>
              </a:defRPr>
            </a:lvl4pPr>
            <a:lvl5pPr marL="2077357" indent="-230817" defTabSz="936093">
              <a:defRPr sz="1600">
                <a:solidFill>
                  <a:schemeClr val="tx1"/>
                </a:solidFill>
                <a:latin typeface="Helvetica" panose="020B0604020202020204" pitchFamily="34" charset="0"/>
                <a:ea typeface="ＭＳ Ｐゴシック" panose="020B0600070205080204" pitchFamily="34" charset="-128"/>
              </a:defRPr>
            </a:lvl5pPr>
            <a:lvl6pPr marL="2538992"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3000626"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62261"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923896"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6093" rtl="0" eaLnBrk="0" fontAlgn="base" latinLnBrk="0" hangingPunct="0">
              <a:lnSpc>
                <a:spcPct val="100000"/>
              </a:lnSpc>
              <a:spcBef>
                <a:spcPct val="0"/>
              </a:spcBef>
              <a:spcAft>
                <a:spcPct val="0"/>
              </a:spcAft>
              <a:buClrTx/>
              <a:buSzTx/>
              <a:buFontTx/>
              <a:buNone/>
              <a:tabLst/>
              <a:defRPr/>
            </a:pPr>
            <a:fld id="{FDE8E9FC-6F08-40BB-B772-EA0C2AE1A7A0}"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36093" rtl="0" eaLnBrk="0" fontAlgn="base" latinLnBrk="0" hangingPunct="0">
                <a:lnSpc>
                  <a:spcPct val="100000"/>
                </a:lnSpc>
                <a:spcBef>
                  <a:spcPct val="0"/>
                </a:spcBef>
                <a:spcAft>
                  <a:spcPct val="0"/>
                </a:spcAft>
                <a:buClrTx/>
                <a:buSzTx/>
                <a:buFontTx/>
                <a:buNone/>
                <a:tabLst/>
                <a:defRPr/>
              </a:pPr>
              <a:t>5</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54627" name="Rectangle 2"/>
          <p:cNvSpPr>
            <a:spLocks noGrp="1" noRot="1" noChangeAspect="1" noChangeArrowheads="1" noTextEdit="1"/>
          </p:cNvSpPr>
          <p:nvPr>
            <p:ph type="sldImg"/>
          </p:nvPr>
        </p:nvSpPr>
        <p:spPr>
          <a:ln/>
        </p:spPr>
      </p:sp>
      <p:sp>
        <p:nvSpPr>
          <p:cNvPr id="154628" name="Rectangle 3"/>
          <p:cNvSpPr>
            <a:spLocks noGrp="1" noChangeArrowheads="1"/>
          </p:cNvSpPr>
          <p:nvPr>
            <p:ph type="body" idx="1"/>
          </p:nvPr>
        </p:nvSpPr>
        <p:spPr>
          <a:xfrm>
            <a:off x="941979" y="4448101"/>
            <a:ext cx="5193119" cy="421146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5702937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p:cNvSpPr txBox="1">
            <a:spLocks noGrp="1" noChangeArrowheads="1"/>
          </p:cNvSpPr>
          <p:nvPr/>
        </p:nvSpPr>
        <p:spPr bwMode="auto">
          <a:xfrm>
            <a:off x="4011160" y="8896201"/>
            <a:ext cx="3065916" cy="46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909" tIns="46955" rIns="93909" bIns="46955" anchor="b"/>
          <a:lstStyle>
            <a:lvl1pPr>
              <a:defRPr sz="1600">
                <a:solidFill>
                  <a:schemeClr val="tx1"/>
                </a:solidFill>
                <a:latin typeface="Helvetica" panose="020B0604020202020204" pitchFamily="34" charset="0"/>
                <a:ea typeface="ＭＳ Ｐゴシック" panose="020B0600070205080204" pitchFamily="34" charset="-128"/>
              </a:defRPr>
            </a:lvl1pPr>
            <a:lvl2pPr marL="742950" indent="-285750">
              <a:defRPr sz="1600">
                <a:solidFill>
                  <a:schemeClr val="tx1"/>
                </a:solidFill>
                <a:latin typeface="Helvetica" panose="020B0604020202020204" pitchFamily="34" charset="0"/>
                <a:ea typeface="ＭＳ Ｐゴシック" panose="020B0600070205080204" pitchFamily="34" charset="-128"/>
              </a:defRPr>
            </a:lvl2pPr>
            <a:lvl3pPr marL="1143000" indent="-228600">
              <a:defRPr sz="1600">
                <a:solidFill>
                  <a:schemeClr val="tx1"/>
                </a:solidFill>
                <a:latin typeface="Helvetica" panose="020B0604020202020204" pitchFamily="34" charset="0"/>
                <a:ea typeface="ＭＳ Ｐゴシック" panose="020B0600070205080204" pitchFamily="34" charset="-128"/>
              </a:defRPr>
            </a:lvl3pPr>
            <a:lvl4pPr marL="1600200" indent="-228600">
              <a:defRPr sz="1600">
                <a:solidFill>
                  <a:schemeClr val="tx1"/>
                </a:solidFill>
                <a:latin typeface="Helvetica" panose="020B0604020202020204" pitchFamily="34" charset="0"/>
                <a:ea typeface="ＭＳ Ｐゴシック" panose="020B0600070205080204" pitchFamily="34" charset="-128"/>
              </a:defRPr>
            </a:lvl4pPr>
            <a:lvl5pPr marL="2057400" indent="-228600">
              <a:defRPr sz="1600">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B999CF1A-EE2D-40C7-88BC-5CB4646E5D8B}"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6</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55651" name="Rectangle 2"/>
          <p:cNvSpPr>
            <a:spLocks noGrp="1" noRot="1" noChangeAspect="1" noChangeArrowheads="1" noTextEdit="1"/>
          </p:cNvSpPr>
          <p:nvPr>
            <p:ph type="sldImg"/>
          </p:nvPr>
        </p:nvSpPr>
        <p:spPr>
          <a:ln/>
        </p:spPr>
      </p:sp>
      <p:sp>
        <p:nvSpPr>
          <p:cNvPr id="155652" name="Rectangle 3"/>
          <p:cNvSpPr>
            <a:spLocks noGrp="1" noChangeArrowheads="1"/>
          </p:cNvSpPr>
          <p:nvPr>
            <p:ph type="body" idx="1"/>
          </p:nvPr>
        </p:nvSpPr>
        <p:spPr>
          <a:xfrm>
            <a:off x="941979" y="4448101"/>
            <a:ext cx="5193119" cy="421146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2214203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6093">
              <a:defRPr sz="1600">
                <a:solidFill>
                  <a:schemeClr val="tx1"/>
                </a:solidFill>
                <a:latin typeface="Helvetica" panose="020B0604020202020204" pitchFamily="34" charset="0"/>
                <a:ea typeface="ＭＳ Ｐゴシック" panose="020B0600070205080204" pitchFamily="34" charset="-128"/>
              </a:defRPr>
            </a:lvl1pPr>
            <a:lvl2pPr marL="750157" indent="-288522" defTabSz="936093">
              <a:defRPr sz="1600">
                <a:solidFill>
                  <a:schemeClr val="tx1"/>
                </a:solidFill>
                <a:latin typeface="Helvetica" panose="020B0604020202020204" pitchFamily="34" charset="0"/>
                <a:ea typeface="ＭＳ Ｐゴシック" panose="020B0600070205080204" pitchFamily="34" charset="-128"/>
              </a:defRPr>
            </a:lvl2pPr>
            <a:lvl3pPr marL="1154087" indent="-230817" defTabSz="936093">
              <a:defRPr sz="1600">
                <a:solidFill>
                  <a:schemeClr val="tx1"/>
                </a:solidFill>
                <a:latin typeface="Helvetica" panose="020B0604020202020204" pitchFamily="34" charset="0"/>
                <a:ea typeface="ＭＳ Ｐゴシック" panose="020B0600070205080204" pitchFamily="34" charset="-128"/>
              </a:defRPr>
            </a:lvl3pPr>
            <a:lvl4pPr marL="1615722" indent="-230817" defTabSz="936093">
              <a:defRPr sz="1600">
                <a:solidFill>
                  <a:schemeClr val="tx1"/>
                </a:solidFill>
                <a:latin typeface="Helvetica" panose="020B0604020202020204" pitchFamily="34" charset="0"/>
                <a:ea typeface="ＭＳ Ｐゴシック" panose="020B0600070205080204" pitchFamily="34" charset="-128"/>
              </a:defRPr>
            </a:lvl4pPr>
            <a:lvl5pPr marL="2077357" indent="-230817" defTabSz="936093">
              <a:defRPr sz="1600">
                <a:solidFill>
                  <a:schemeClr val="tx1"/>
                </a:solidFill>
                <a:latin typeface="Helvetica" panose="020B0604020202020204" pitchFamily="34" charset="0"/>
                <a:ea typeface="ＭＳ Ｐゴシック" panose="020B0600070205080204" pitchFamily="34" charset="-128"/>
              </a:defRPr>
            </a:lvl5pPr>
            <a:lvl6pPr marL="2538992"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3000626"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62261"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923896"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6093" rtl="0" eaLnBrk="0" fontAlgn="base" latinLnBrk="0" hangingPunct="0">
              <a:lnSpc>
                <a:spcPct val="100000"/>
              </a:lnSpc>
              <a:spcBef>
                <a:spcPct val="0"/>
              </a:spcBef>
              <a:spcAft>
                <a:spcPct val="0"/>
              </a:spcAft>
              <a:buClrTx/>
              <a:buSzTx/>
              <a:buFontTx/>
              <a:buNone/>
              <a:tabLst/>
              <a:defRPr/>
            </a:pPr>
            <a:fld id="{25DBE05D-165E-44E5-8FF5-12AB8BF987CB}"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36093" rtl="0" eaLnBrk="0" fontAlgn="base" latinLnBrk="0" hangingPunct="0">
                <a:lnSpc>
                  <a:spcPct val="100000"/>
                </a:lnSpc>
                <a:spcBef>
                  <a:spcPct val="0"/>
                </a:spcBef>
                <a:spcAft>
                  <a:spcPct val="0"/>
                </a:spcAft>
                <a:buClrTx/>
                <a:buSzTx/>
                <a:buFontTx/>
                <a:buNone/>
                <a:tabLst/>
                <a:defRPr/>
              </a:pPr>
              <a:t>7</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56675" name="Rectangle 2"/>
          <p:cNvSpPr>
            <a:spLocks noGrp="1" noRot="1" noChangeAspect="1" noChangeArrowheads="1" noTextEdit="1"/>
          </p:cNvSpPr>
          <p:nvPr>
            <p:ph type="sldImg"/>
          </p:nvPr>
        </p:nvSpPr>
        <p:spPr>
          <a:ln/>
        </p:spPr>
      </p:sp>
      <p:sp>
        <p:nvSpPr>
          <p:cNvPr id="156676" name="Rectangle 3"/>
          <p:cNvSpPr>
            <a:spLocks noGrp="1" noChangeArrowheads="1"/>
          </p:cNvSpPr>
          <p:nvPr>
            <p:ph type="body" idx="1"/>
          </p:nvPr>
        </p:nvSpPr>
        <p:spPr>
          <a:xfrm>
            <a:off x="941979" y="4448101"/>
            <a:ext cx="5193119" cy="421146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9518428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8</a:t>
            </a:fld>
            <a:endParaRPr lang="en-US" altLang="en-US"/>
          </a:p>
        </p:txBody>
      </p:sp>
    </p:spTree>
    <p:extLst>
      <p:ext uri="{BB962C8B-B14F-4D97-AF65-F5344CB8AC3E}">
        <p14:creationId xmlns:p14="http://schemas.microsoft.com/office/powerpoint/2010/main" val="40042955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9</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5664331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839200" cy="4038600"/>
          </a:xfrm>
          <a:prstGeom prst="rect">
            <a:avLst/>
          </a:prstGeo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a:extLst>
              <a:ext uri="{FF2B5EF4-FFF2-40B4-BE49-F238E27FC236}">
                <a16:creationId xmlns:a16="http://schemas.microsoft.com/office/drawing/2014/main" id="{F05F4A72-606B-984B-907B-5BEA9B53E5C0}"/>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Tree>
    <p:extLst>
      <p:ext uri="{BB962C8B-B14F-4D97-AF65-F5344CB8AC3E}">
        <p14:creationId xmlns:p14="http://schemas.microsoft.com/office/powerpoint/2010/main" val="268763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9" y="1"/>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515444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768351" y="820342"/>
            <a:ext cx="7707313" cy="3677840"/>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6530126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336F2EBE-FF5F-4F9D-A3C2-A59A92D7809D}"/>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a:pPr>
                <a:defRPr/>
              </a:pPr>
              <a:t>‹#›</a:t>
            </a:fld>
            <a:endParaRPr lang="en-US" altLang="en-US"/>
          </a:p>
        </p:txBody>
      </p:sp>
    </p:spTree>
    <p:extLst>
      <p:ext uri="{BB962C8B-B14F-4D97-AF65-F5344CB8AC3E}">
        <p14:creationId xmlns:p14="http://schemas.microsoft.com/office/powerpoint/2010/main" val="345370305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4388"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6"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A6D4A7F0-1138-4608-80AA-D0A6F5D41187}"/>
              </a:ext>
            </a:extLst>
          </p:cNvPr>
          <p:cNvSpPr>
            <a:spLocks noGrp="1" noChangeArrowheads="1"/>
          </p:cNvSpPr>
          <p:nvPr>
            <p:ph type="sldNum" sz="quarter" idx="10"/>
          </p:nvPr>
        </p:nvSpPr>
        <p:spPr>
          <a:ln/>
        </p:spPr>
        <p:txBody>
          <a:bodyPr/>
          <a:lstStyle>
            <a:lvl1pPr>
              <a:defRPr/>
            </a:lvl1pPr>
          </a:lstStyle>
          <a:p>
            <a:pPr>
              <a:defRPr/>
            </a:pPr>
            <a:fld id="{00852D5F-D37B-4E9D-98AD-511A1ABBD6A9}" type="slidenum">
              <a:rPr lang="en-US" altLang="en-US"/>
              <a:pPr>
                <a:defRPr/>
              </a:pPr>
              <a:t>‹#›</a:t>
            </a:fld>
            <a:endParaRPr lang="en-US" altLang="en-US"/>
          </a:p>
        </p:txBody>
      </p:sp>
    </p:spTree>
    <p:extLst>
      <p:ext uri="{BB962C8B-B14F-4D97-AF65-F5344CB8AC3E}">
        <p14:creationId xmlns:p14="http://schemas.microsoft.com/office/powerpoint/2010/main" val="408294658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6DFCFB3-6710-4DD2-8404-7E55A930F352}"/>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a:pPr>
                <a:defRPr/>
              </a:pPr>
              <a:t>‹#›</a:t>
            </a:fld>
            <a:endParaRPr lang="en-US" altLang="en-US"/>
          </a:p>
        </p:txBody>
      </p:sp>
    </p:spTree>
    <p:extLst>
      <p:ext uri="{BB962C8B-B14F-4D97-AF65-F5344CB8AC3E}">
        <p14:creationId xmlns:p14="http://schemas.microsoft.com/office/powerpoint/2010/main" val="87310771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169747632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BE8099E-18A5-481A-9697-216087BE0676}"/>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a:pPr>
                <a:defRPr/>
              </a:pPr>
              <a:t>‹#›</a:t>
            </a:fld>
            <a:endParaRPr lang="en-US" altLang="en-US"/>
          </a:p>
        </p:txBody>
      </p:sp>
    </p:spTree>
    <p:extLst>
      <p:ext uri="{BB962C8B-B14F-4D97-AF65-F5344CB8AC3E}">
        <p14:creationId xmlns:p14="http://schemas.microsoft.com/office/powerpoint/2010/main" val="101447614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9"/>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7E2C57D-1205-411A-BA90-DF60A810F6DB}"/>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a:pPr>
                <a:defRPr/>
              </a:pPr>
              <a:t>‹#›</a:t>
            </a:fld>
            <a:endParaRPr lang="en-US" altLang="en-US"/>
          </a:p>
        </p:txBody>
      </p:sp>
    </p:spTree>
    <p:extLst>
      <p:ext uri="{BB962C8B-B14F-4D97-AF65-F5344CB8AC3E}">
        <p14:creationId xmlns:p14="http://schemas.microsoft.com/office/powerpoint/2010/main" val="402945585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9EB6957-06EE-46F8-A450-3DB417A1F8A6}"/>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a:pPr>
                <a:defRPr/>
              </a:pPr>
              <a:t>‹#›</a:t>
            </a:fld>
            <a:endParaRPr lang="en-US" altLang="en-US"/>
          </a:p>
        </p:txBody>
      </p:sp>
    </p:spTree>
    <p:extLst>
      <p:ext uri="{BB962C8B-B14F-4D97-AF65-F5344CB8AC3E}">
        <p14:creationId xmlns:p14="http://schemas.microsoft.com/office/powerpoint/2010/main" val="115422376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85C950AD-734E-45C7-8042-5795FFAD6750}"/>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a:pPr>
                <a:defRPr/>
              </a:pPr>
              <a:t>‹#›</a:t>
            </a:fld>
            <a:endParaRPr lang="en-US" altLang="en-US"/>
          </a:p>
        </p:txBody>
      </p:sp>
    </p:spTree>
    <p:extLst>
      <p:ext uri="{BB962C8B-B14F-4D97-AF65-F5344CB8AC3E}">
        <p14:creationId xmlns:p14="http://schemas.microsoft.com/office/powerpoint/2010/main" val="9035510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wo Columna">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
        <p:nvSpPr>
          <p:cNvPr id="3" name="Title 1">
            <a:extLst>
              <a:ext uri="{FF2B5EF4-FFF2-40B4-BE49-F238E27FC236}">
                <a16:creationId xmlns:a16="http://schemas.microsoft.com/office/drawing/2014/main" id="{FFB43658-48CD-764C-86BF-302575415EF4}"/>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
        <p:nvSpPr>
          <p:cNvPr id="4" name="Content Placeholder 2">
            <a:extLst>
              <a:ext uri="{FF2B5EF4-FFF2-40B4-BE49-F238E27FC236}">
                <a16:creationId xmlns:a16="http://schemas.microsoft.com/office/drawing/2014/main" id="{FF6F2A81-D24A-A44F-8915-B9DC7FC2AE67}"/>
              </a:ext>
            </a:extLst>
          </p:cNvPr>
          <p:cNvSpPr>
            <a:spLocks noGrp="1"/>
          </p:cNvSpPr>
          <p:nvPr>
            <p:ph idx="1"/>
          </p:nvPr>
        </p:nvSpPr>
        <p:spPr>
          <a:xfrm>
            <a:off x="152400"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0D255CA6-4B6D-7842-85B8-A423C0C60A30}"/>
              </a:ext>
            </a:extLst>
          </p:cNvPr>
          <p:cNvSpPr>
            <a:spLocks noGrp="1"/>
          </p:cNvSpPr>
          <p:nvPr>
            <p:ph idx="10"/>
          </p:nvPr>
        </p:nvSpPr>
        <p:spPr>
          <a:xfrm>
            <a:off x="4606103"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6926432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7A7A2CD-B5B0-4CF6-8038-339B0E99E366}"/>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a:pPr>
                <a:defRPr/>
              </a:pPr>
              <a:t>‹#›</a:t>
            </a:fld>
            <a:endParaRPr lang="en-US" altLang="en-US"/>
          </a:p>
        </p:txBody>
      </p:sp>
    </p:spTree>
    <p:extLst>
      <p:ext uri="{BB962C8B-B14F-4D97-AF65-F5344CB8AC3E}">
        <p14:creationId xmlns:p14="http://schemas.microsoft.com/office/powerpoint/2010/main" val="177977246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168688288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839200" cy="4038600"/>
          </a:xfrm>
          <a:prstGeom prst="rect">
            <a:avLst/>
          </a:prstGeo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a:extLst>
              <a:ext uri="{FF2B5EF4-FFF2-40B4-BE49-F238E27FC236}">
                <a16:creationId xmlns:a16="http://schemas.microsoft.com/office/drawing/2014/main" id="{F05F4A72-606B-984B-907B-5BEA9B53E5C0}"/>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Tree>
    <p:extLst>
      <p:ext uri="{BB962C8B-B14F-4D97-AF65-F5344CB8AC3E}">
        <p14:creationId xmlns:p14="http://schemas.microsoft.com/office/powerpoint/2010/main" val="409905412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Columna">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
        <p:nvSpPr>
          <p:cNvPr id="3" name="Title 1">
            <a:extLst>
              <a:ext uri="{FF2B5EF4-FFF2-40B4-BE49-F238E27FC236}">
                <a16:creationId xmlns:a16="http://schemas.microsoft.com/office/drawing/2014/main" id="{FFB43658-48CD-764C-86BF-302575415EF4}"/>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
        <p:nvSpPr>
          <p:cNvPr id="4" name="Content Placeholder 2">
            <a:extLst>
              <a:ext uri="{FF2B5EF4-FFF2-40B4-BE49-F238E27FC236}">
                <a16:creationId xmlns:a16="http://schemas.microsoft.com/office/drawing/2014/main" id="{FF6F2A81-D24A-A44F-8915-B9DC7FC2AE67}"/>
              </a:ext>
            </a:extLst>
          </p:cNvPr>
          <p:cNvSpPr>
            <a:spLocks noGrp="1"/>
          </p:cNvSpPr>
          <p:nvPr>
            <p:ph idx="1"/>
          </p:nvPr>
        </p:nvSpPr>
        <p:spPr>
          <a:xfrm>
            <a:off x="152400"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0D255CA6-4B6D-7842-85B8-A423C0C60A30}"/>
              </a:ext>
            </a:extLst>
          </p:cNvPr>
          <p:cNvSpPr>
            <a:spLocks noGrp="1"/>
          </p:cNvSpPr>
          <p:nvPr>
            <p:ph idx="10"/>
          </p:nvPr>
        </p:nvSpPr>
        <p:spPr>
          <a:xfrm>
            <a:off x="4606103"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6550373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08482675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a:lvl1pPr>
          </a:lstStyle>
          <a:p>
            <a:fld id="{80CC6A0C-5777-6141-8161-40A51E54DA25}" type="datetimeFigureOut">
              <a:rPr lang="en-US" altLang="en-US"/>
              <a:pPr/>
              <a:t>11/9/23</a:t>
            </a:fld>
            <a:endParaRPr lang="en-US" alt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a:lvl1pPr>
          </a:lstStyle>
          <a:p>
            <a:fld id="{BB1B0572-E7E6-434E-BFB5-5CD3555E83A4}"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118893721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01FA5FD1-732F-9047-B0F4-603D0EAC5CB0}" type="datetimeFigureOut">
              <a:rPr lang="en-US" altLang="en-US"/>
              <a:pPr/>
              <a:t>11/9/23</a:t>
            </a:fld>
            <a:endParaRPr lang="en-US" altLang="en-US"/>
          </a:p>
        </p:txBody>
      </p:sp>
      <p:sp>
        <p:nvSpPr>
          <p:cNvPr id="6"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340014316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D56D54B9-89B7-A248-9210-3C9346164D0F}" type="datetimeFigureOut">
              <a:rPr lang="en-US" altLang="en-US"/>
              <a:pPr/>
              <a:t>11/9/23</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B5559CE1-75A0-2043-A1BB-26E32B46DEB8}" type="slidenum">
              <a:rPr lang="en-US" altLang="en-US"/>
              <a:pPr/>
              <a:t>‹#›</a:t>
            </a:fld>
            <a:endParaRPr lang="en-US" altLang="en-US"/>
          </a:p>
        </p:txBody>
      </p:sp>
    </p:spTree>
    <p:extLst>
      <p:ext uri="{BB962C8B-B14F-4D97-AF65-F5344CB8AC3E}">
        <p14:creationId xmlns:p14="http://schemas.microsoft.com/office/powerpoint/2010/main" val="181999284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EBE5339B-726A-CF41-B4A0-6109F9D8F0EB}" type="datetimeFigureOut">
              <a:rPr lang="en-US" altLang="en-US"/>
              <a:pPr/>
              <a:t>11/9/23</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5ED28FB-5F5E-B441-A1E3-774C424C6E37}" type="slidenum">
              <a:rPr lang="en-US" altLang="en-US"/>
              <a:pPr/>
              <a:t>‹#›</a:t>
            </a:fld>
            <a:endParaRPr lang="en-US" altLang="en-US"/>
          </a:p>
        </p:txBody>
      </p:sp>
    </p:spTree>
    <p:extLst>
      <p:ext uri="{BB962C8B-B14F-4D97-AF65-F5344CB8AC3E}">
        <p14:creationId xmlns:p14="http://schemas.microsoft.com/office/powerpoint/2010/main" val="183188422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Title_Only">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EB02DB04-0C1C-8C49-B65E-A9668E39A9C7}"/>
              </a:ext>
            </a:extLst>
          </p:cNvPr>
          <p:cNvSpPr>
            <a:spLocks noGrp="1"/>
          </p:cNvSpPr>
          <p:nvPr>
            <p:ph type="sldNum" sz="quarter" idx="11"/>
          </p:nvPr>
        </p:nvSpPr>
        <p:spPr/>
        <p:txBody>
          <a:bodyPr/>
          <a:lstStyle/>
          <a:p>
            <a:fld id="{F0D23093-2AB0-F74C-B865-1A12A15B650E}" type="slidenum">
              <a:rPr lang="en-US" smtClean="0"/>
              <a:pPr/>
              <a:t>‹#›</a:t>
            </a:fld>
            <a:endParaRPr lang="en-US"/>
          </a:p>
        </p:txBody>
      </p:sp>
      <p:sp>
        <p:nvSpPr>
          <p:cNvPr id="9" name="Title 8">
            <a:extLst>
              <a:ext uri="{FF2B5EF4-FFF2-40B4-BE49-F238E27FC236}">
                <a16:creationId xmlns:a16="http://schemas.microsoft.com/office/drawing/2014/main" id="{98341DC2-F80D-BD4F-90EE-4B809029C2D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6653234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63574420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11" name="Slide Number Placeholder 10">
            <a:extLst>
              <a:ext uri="{FF2B5EF4-FFF2-40B4-BE49-F238E27FC236}">
                <a16:creationId xmlns:a16="http://schemas.microsoft.com/office/drawing/2014/main" id="{E2086AFA-5418-C147-ADBF-A484560811D6}"/>
              </a:ext>
            </a:extLst>
          </p:cNvPr>
          <p:cNvSpPr>
            <a:spLocks noGrp="1"/>
          </p:cNvSpPr>
          <p:nvPr>
            <p:ph type="sldNum" sz="quarter" idx="11"/>
          </p:nvPr>
        </p:nvSpPr>
        <p:spPr/>
        <p:txBody>
          <a:bodyPr/>
          <a:lstStyle/>
          <a:p>
            <a:fld id="{F0D23093-2AB0-F74C-B865-1A12A15B650E}" type="slidenum">
              <a:rPr lang="en-US" smtClean="0"/>
              <a:pPr/>
              <a:t>‹#›</a:t>
            </a:fld>
            <a:endParaRPr lang="en-US"/>
          </a:p>
        </p:txBody>
      </p:sp>
      <p:sp>
        <p:nvSpPr>
          <p:cNvPr id="13" name="Title 12">
            <a:extLst>
              <a:ext uri="{FF2B5EF4-FFF2-40B4-BE49-F238E27FC236}">
                <a16:creationId xmlns:a16="http://schemas.microsoft.com/office/drawing/2014/main" id="{442CB888-0168-B94E-B176-2E6B61FE9421}"/>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26576C04-D572-9D4D-8F10-3E7CBF2FDD8E}"/>
              </a:ext>
            </a:extLst>
          </p:cNvPr>
          <p:cNvSpPr>
            <a:spLocks noGrp="1"/>
          </p:cNvSpPr>
          <p:nvPr>
            <p:ph type="body" sz="quarter" idx="13"/>
          </p:nvPr>
        </p:nvSpPr>
        <p:spPr>
          <a:xfrm>
            <a:off x="457200" y="800100"/>
            <a:ext cx="8229599" cy="3429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0392714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2" pos="384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cxnSp>
        <p:nvCxnSpPr>
          <p:cNvPr id="7" name="Straight Connector 6"/>
          <p:cNvCxnSpPr>
            <a:cxnSpLocks noChangeShapeType="1"/>
          </p:cNvCxnSpPr>
          <p:nvPr userDrawn="1"/>
        </p:nvCxnSpPr>
        <p:spPr bwMode="auto">
          <a:xfrm>
            <a:off x="436563" y="4629150"/>
            <a:ext cx="8262035" cy="0"/>
          </a:xfrm>
          <a:prstGeom prst="line">
            <a:avLst/>
          </a:prstGeom>
          <a:noFill/>
          <a:ln w="9525">
            <a:solidFill>
              <a:srgbClr val="AAAAAA"/>
            </a:solidFill>
            <a:round/>
            <a:headEnd/>
            <a:tailEnd/>
          </a:ln>
        </p:spPr>
      </p:cxnSp>
    </p:spTree>
    <p:extLst>
      <p:ext uri="{BB962C8B-B14F-4D97-AF65-F5344CB8AC3E}">
        <p14:creationId xmlns:p14="http://schemas.microsoft.com/office/powerpoint/2010/main" val="79187343"/>
      </p:ext>
    </p:extLst>
  </p:cSld>
  <p:clrMapOvr>
    <a:masterClrMapping/>
  </p:clrMapOvr>
  <p:transition spd="med">
    <p:wipe dir="r"/>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Title_No Line">
    <p:spTree>
      <p:nvGrpSpPr>
        <p:cNvPr id="1" name=""/>
        <p:cNvGrpSpPr/>
        <p:nvPr/>
      </p:nvGrpSpPr>
      <p:grpSpPr>
        <a:xfrm>
          <a:off x="0" y="0"/>
          <a:ext cx="0" cy="0"/>
          <a:chOff x="0" y="0"/>
          <a:chExt cx="0" cy="0"/>
        </a:xfrm>
      </p:grpSpPr>
      <p:sp>
        <p:nvSpPr>
          <p:cNvPr id="10" name="Title 1"/>
          <p:cNvSpPr>
            <a:spLocks noGrp="1"/>
          </p:cNvSpPr>
          <p:nvPr>
            <p:ph type="title" hasCustomPrompt="1"/>
          </p:nvPr>
        </p:nvSpPr>
        <p:spPr>
          <a:xfrm>
            <a:off x="425904" y="196172"/>
            <a:ext cx="8239126" cy="387798"/>
          </a:xfrm>
          <a:prstGeom prst="rect">
            <a:avLst/>
          </a:prstGeom>
        </p:spPr>
        <p:txBody>
          <a:bodyPr wrap="square" anchor="t"/>
          <a:lstStyle>
            <a:lvl1pPr>
              <a:lnSpc>
                <a:spcPct val="90000"/>
              </a:lnSpc>
              <a:defRPr sz="2800" b="0">
                <a:solidFill>
                  <a:schemeClr val="accent1"/>
                </a:solidFill>
                <a:latin typeface="Century Schoolbook" charset="0"/>
                <a:ea typeface="Century Schoolbook" charset="0"/>
                <a:cs typeface="Century Schoolbook" charset="0"/>
              </a:defRPr>
            </a:lvl1pPr>
          </a:lstStyle>
          <a:p>
            <a:r>
              <a:rPr lang="en-US" dirty="0"/>
              <a:t>Click to edit master title</a:t>
            </a:r>
          </a:p>
        </p:txBody>
      </p:sp>
    </p:spTree>
    <p:extLst>
      <p:ext uri="{BB962C8B-B14F-4D97-AF65-F5344CB8AC3E}">
        <p14:creationId xmlns:p14="http://schemas.microsoft.com/office/powerpoint/2010/main" val="2744873473"/>
      </p:ext>
    </p:extLst>
  </p:cSld>
  <p:clrMapOvr>
    <a:masterClrMapping/>
  </p:clrMapOvr>
  <p:transition spd="med">
    <p:wipe dir="r"/>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cSld name="Title_and_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5904" y="196172"/>
            <a:ext cx="8279946" cy="387798"/>
          </a:xfrm>
          <a:prstGeom prst="rect">
            <a:avLst/>
          </a:prstGeom>
        </p:spPr>
        <p:txBody>
          <a:bodyPr wrap="square" anchor="t"/>
          <a:lstStyle>
            <a:lvl1pPr>
              <a:lnSpc>
                <a:spcPct val="90000"/>
              </a:lnSpc>
              <a:defRPr sz="2800" b="0">
                <a:solidFill>
                  <a:schemeClr val="accent1"/>
                </a:solidFill>
                <a:latin typeface="Century Schoolbook" charset="0"/>
                <a:ea typeface="Century Schoolbook" charset="0"/>
                <a:cs typeface="Century Schoolbook" charset="0"/>
              </a:defRPr>
            </a:lvl1pPr>
          </a:lstStyle>
          <a:p>
            <a:r>
              <a:rPr lang="en-US" dirty="0"/>
              <a:t>Click to edit master title </a:t>
            </a:r>
          </a:p>
        </p:txBody>
      </p:sp>
      <p:sp>
        <p:nvSpPr>
          <p:cNvPr id="3" name="Content Placeholder 2"/>
          <p:cNvSpPr>
            <a:spLocks noGrp="1"/>
          </p:cNvSpPr>
          <p:nvPr>
            <p:ph sz="half" idx="1" hasCustomPrompt="1"/>
          </p:nvPr>
        </p:nvSpPr>
        <p:spPr>
          <a:xfrm>
            <a:off x="457200" y="969264"/>
            <a:ext cx="8267140" cy="3545980"/>
          </a:xfrm>
          <a:prstGeom prst="rect">
            <a:avLst/>
          </a:prstGeom>
        </p:spPr>
        <p:txBody>
          <a:bodyPr lIns="0" tIns="0" rIns="0" bIns="0">
            <a:normAutofit/>
          </a:bodyPr>
          <a:lstStyle>
            <a:lvl1pPr>
              <a:spcBef>
                <a:spcPts val="1200"/>
              </a:spcBef>
              <a:spcAft>
                <a:spcPts val="0"/>
              </a:spcAft>
              <a:defRPr sz="1800">
                <a:solidFill>
                  <a:schemeClr val="tx1"/>
                </a:solidFill>
                <a:latin typeface="Century Schoolbook" charset="0"/>
                <a:ea typeface="Century Schoolbook" charset="0"/>
                <a:cs typeface="Century Schoolbook" charset="0"/>
              </a:defRPr>
            </a:lvl1pPr>
            <a:lvl2pPr>
              <a:spcBef>
                <a:spcPts val="300"/>
              </a:spcBef>
              <a:spcAft>
                <a:spcPts val="0"/>
              </a:spcAft>
              <a:buFont typeface="Museo Sans For Dell" pitchFamily="2" charset="0"/>
              <a:buChar char="–"/>
              <a:defRPr sz="1600">
                <a:solidFill>
                  <a:schemeClr val="tx1"/>
                </a:solidFill>
                <a:latin typeface="Century Schoolbook" charset="0"/>
                <a:ea typeface="Century Schoolbook" charset="0"/>
                <a:cs typeface="Century Schoolbook" charset="0"/>
              </a:defRPr>
            </a:lvl2pPr>
            <a:lvl3pPr>
              <a:spcBef>
                <a:spcPts val="300"/>
              </a:spcBef>
              <a:spcAft>
                <a:spcPts val="0"/>
              </a:spcAft>
              <a:defRPr sz="1400">
                <a:solidFill>
                  <a:schemeClr val="tx1"/>
                </a:solidFill>
                <a:latin typeface="Century Schoolbook" charset="0"/>
                <a:ea typeface="Century Schoolbook" charset="0"/>
                <a:cs typeface="Century Schoolbook" charset="0"/>
              </a:defRPr>
            </a:lvl3pPr>
            <a:lvl4pPr>
              <a:spcBef>
                <a:spcPts val="300"/>
              </a:spcBef>
              <a:spcAft>
                <a:spcPts val="0"/>
              </a:spcAft>
              <a:defRPr sz="1200" baseline="0">
                <a:solidFill>
                  <a:schemeClr val="tx1"/>
                </a:solidFill>
                <a:latin typeface="Century Schoolbook" charset="0"/>
                <a:ea typeface="Century Schoolbook" charset="0"/>
                <a:cs typeface="Century Schoolbook" charset="0"/>
              </a:defRPr>
            </a:lvl4pPr>
            <a:lvl5pPr>
              <a:spcBef>
                <a:spcPts val="300"/>
              </a:spcBef>
              <a:spcAft>
                <a:spcPts val="0"/>
              </a:spcAft>
              <a:buClr>
                <a:schemeClr val="accent1"/>
              </a:buClr>
              <a:buNone/>
              <a:defRPr sz="11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a:t>Click to edit text</a:t>
            </a:r>
          </a:p>
          <a:p>
            <a:pPr lvl="1"/>
            <a:r>
              <a:rPr lang="en-US" dirty="0"/>
              <a:t>Second level</a:t>
            </a:r>
          </a:p>
          <a:p>
            <a:pPr lvl="2"/>
            <a:r>
              <a:rPr lang="en-US" dirty="0"/>
              <a:t>Third level</a:t>
            </a:r>
          </a:p>
          <a:p>
            <a:pPr lvl="3"/>
            <a:r>
              <a:rPr lang="en-US" dirty="0"/>
              <a:t>Fourth level</a:t>
            </a:r>
          </a:p>
        </p:txBody>
      </p:sp>
      <p:cxnSp>
        <p:nvCxnSpPr>
          <p:cNvPr id="20" name="Straight Connector 19"/>
          <p:cNvCxnSpPr>
            <a:cxnSpLocks noChangeShapeType="1"/>
          </p:cNvCxnSpPr>
          <p:nvPr/>
        </p:nvCxnSpPr>
        <p:spPr bwMode="auto">
          <a:xfrm>
            <a:off x="436563" y="4629150"/>
            <a:ext cx="8262035" cy="0"/>
          </a:xfrm>
          <a:prstGeom prst="line">
            <a:avLst/>
          </a:prstGeom>
          <a:noFill/>
          <a:ln w="9525">
            <a:solidFill>
              <a:srgbClr val="AAAAAA"/>
            </a:solidFill>
            <a:round/>
            <a:headEnd/>
            <a:tailEnd/>
          </a:ln>
        </p:spPr>
      </p:cxnSp>
    </p:spTree>
    <p:extLst>
      <p:ext uri="{BB962C8B-B14F-4D97-AF65-F5344CB8AC3E}">
        <p14:creationId xmlns:p14="http://schemas.microsoft.com/office/powerpoint/2010/main" val="1703398445"/>
      </p:ext>
    </p:extLst>
  </p:cSld>
  <p:clrMapOvr>
    <a:masterClrMapping/>
  </p:clrMapOvr>
  <p:transition spd="med">
    <p:wipe dir="r"/>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839200" cy="4038600"/>
          </a:xfrm>
          <a:prstGeom prst="rect">
            <a:avLst/>
          </a:prstGeo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a:extLst>
              <a:ext uri="{FF2B5EF4-FFF2-40B4-BE49-F238E27FC236}">
                <a16:creationId xmlns:a16="http://schemas.microsoft.com/office/drawing/2014/main" id="{F05F4A72-606B-984B-907B-5BEA9B53E5C0}"/>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Tree>
    <p:extLst>
      <p:ext uri="{BB962C8B-B14F-4D97-AF65-F5344CB8AC3E}">
        <p14:creationId xmlns:p14="http://schemas.microsoft.com/office/powerpoint/2010/main" val="179163022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wo Columna">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
        <p:nvSpPr>
          <p:cNvPr id="3" name="Title 1">
            <a:extLst>
              <a:ext uri="{FF2B5EF4-FFF2-40B4-BE49-F238E27FC236}">
                <a16:creationId xmlns:a16="http://schemas.microsoft.com/office/drawing/2014/main" id="{FFB43658-48CD-764C-86BF-302575415EF4}"/>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
        <p:nvSpPr>
          <p:cNvPr id="4" name="Content Placeholder 2">
            <a:extLst>
              <a:ext uri="{FF2B5EF4-FFF2-40B4-BE49-F238E27FC236}">
                <a16:creationId xmlns:a16="http://schemas.microsoft.com/office/drawing/2014/main" id="{FF6F2A81-D24A-A44F-8915-B9DC7FC2AE67}"/>
              </a:ext>
            </a:extLst>
          </p:cNvPr>
          <p:cNvSpPr>
            <a:spLocks noGrp="1"/>
          </p:cNvSpPr>
          <p:nvPr>
            <p:ph idx="1"/>
          </p:nvPr>
        </p:nvSpPr>
        <p:spPr>
          <a:xfrm>
            <a:off x="152400"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0D255CA6-4B6D-7842-85B8-A423C0C60A30}"/>
              </a:ext>
            </a:extLst>
          </p:cNvPr>
          <p:cNvSpPr>
            <a:spLocks noGrp="1"/>
          </p:cNvSpPr>
          <p:nvPr>
            <p:ph idx="10"/>
          </p:nvPr>
        </p:nvSpPr>
        <p:spPr>
          <a:xfrm>
            <a:off x="4606103"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4302035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62947102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a:lvl1pPr>
          </a:lstStyle>
          <a:p>
            <a:fld id="{80CC6A0C-5777-6141-8161-40A51E54DA25}" type="datetimeFigureOut">
              <a:rPr lang="en-US" altLang="en-US"/>
              <a:pPr/>
              <a:t>11/9/23</a:t>
            </a:fld>
            <a:endParaRPr lang="en-US" alt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a:lvl1pPr>
          </a:lstStyle>
          <a:p>
            <a:fld id="{BB1B0572-E7E6-434E-BFB5-5CD3555E83A4}"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413346224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01FA5FD1-732F-9047-B0F4-603D0EAC5CB0}" type="datetimeFigureOut">
              <a:rPr lang="en-US" altLang="en-US"/>
              <a:pPr/>
              <a:t>11/9/23</a:t>
            </a:fld>
            <a:endParaRPr lang="en-US" altLang="en-US"/>
          </a:p>
        </p:txBody>
      </p:sp>
      <p:sp>
        <p:nvSpPr>
          <p:cNvPr id="6"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12525097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D56D54B9-89B7-A248-9210-3C9346164D0F}" type="datetimeFigureOut">
              <a:rPr lang="en-US" altLang="en-US"/>
              <a:pPr/>
              <a:t>11/9/23</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B5559CE1-75A0-2043-A1BB-26E32B46DEB8}" type="slidenum">
              <a:rPr lang="en-US" altLang="en-US"/>
              <a:pPr/>
              <a:t>‹#›</a:t>
            </a:fld>
            <a:endParaRPr lang="en-US" altLang="en-US"/>
          </a:p>
        </p:txBody>
      </p:sp>
    </p:spTree>
    <p:extLst>
      <p:ext uri="{BB962C8B-B14F-4D97-AF65-F5344CB8AC3E}">
        <p14:creationId xmlns:p14="http://schemas.microsoft.com/office/powerpoint/2010/main" val="23680600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a:lvl1pPr>
          </a:lstStyle>
          <a:p>
            <a:fld id="{80CC6A0C-5777-6141-8161-40A51E54DA25}" type="datetimeFigureOut">
              <a:rPr lang="en-US" altLang="en-US"/>
              <a:pPr/>
              <a:t>11/9/23</a:t>
            </a:fld>
            <a:endParaRPr lang="en-US" alt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a:lvl1pPr>
          </a:lstStyle>
          <a:p>
            <a:fld id="{BB1B0572-E7E6-434E-BFB5-5CD3555E83A4}"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87825194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EBE5339B-726A-CF41-B4A0-6109F9D8F0EB}" type="datetimeFigureOut">
              <a:rPr lang="en-US" altLang="en-US"/>
              <a:pPr/>
              <a:t>11/9/23</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5ED28FB-5F5E-B441-A1E3-774C424C6E37}" type="slidenum">
              <a:rPr lang="en-US" altLang="en-US"/>
              <a:pPr/>
              <a:t>‹#›</a:t>
            </a:fld>
            <a:endParaRPr lang="en-US" altLang="en-US"/>
          </a:p>
        </p:txBody>
      </p:sp>
    </p:spTree>
    <p:extLst>
      <p:ext uri="{BB962C8B-B14F-4D97-AF65-F5344CB8AC3E}">
        <p14:creationId xmlns:p14="http://schemas.microsoft.com/office/powerpoint/2010/main" val="14198218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Title_Only">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EB02DB04-0C1C-8C49-B65E-A9668E39A9C7}"/>
              </a:ext>
            </a:extLst>
          </p:cNvPr>
          <p:cNvSpPr>
            <a:spLocks noGrp="1"/>
          </p:cNvSpPr>
          <p:nvPr>
            <p:ph type="sldNum" sz="quarter" idx="11"/>
          </p:nvPr>
        </p:nvSpPr>
        <p:spPr/>
        <p:txBody>
          <a:bodyPr/>
          <a:lstStyle/>
          <a:p>
            <a:fld id="{F0D23093-2AB0-F74C-B865-1A12A15B650E}" type="slidenum">
              <a:rPr lang="en-US" smtClean="0"/>
              <a:pPr/>
              <a:t>‹#›</a:t>
            </a:fld>
            <a:endParaRPr lang="en-US"/>
          </a:p>
        </p:txBody>
      </p:sp>
      <p:sp>
        <p:nvSpPr>
          <p:cNvPr id="9" name="Title 8">
            <a:extLst>
              <a:ext uri="{FF2B5EF4-FFF2-40B4-BE49-F238E27FC236}">
                <a16:creationId xmlns:a16="http://schemas.microsoft.com/office/drawing/2014/main" id="{98341DC2-F80D-BD4F-90EE-4B809029C2D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076493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11" name="Slide Number Placeholder 10">
            <a:extLst>
              <a:ext uri="{FF2B5EF4-FFF2-40B4-BE49-F238E27FC236}">
                <a16:creationId xmlns:a16="http://schemas.microsoft.com/office/drawing/2014/main" id="{E2086AFA-5418-C147-ADBF-A484560811D6}"/>
              </a:ext>
            </a:extLst>
          </p:cNvPr>
          <p:cNvSpPr>
            <a:spLocks noGrp="1"/>
          </p:cNvSpPr>
          <p:nvPr>
            <p:ph type="sldNum" sz="quarter" idx="11"/>
          </p:nvPr>
        </p:nvSpPr>
        <p:spPr/>
        <p:txBody>
          <a:bodyPr/>
          <a:lstStyle/>
          <a:p>
            <a:fld id="{F0D23093-2AB0-F74C-B865-1A12A15B650E}" type="slidenum">
              <a:rPr lang="en-US" smtClean="0"/>
              <a:pPr/>
              <a:t>‹#›</a:t>
            </a:fld>
            <a:endParaRPr lang="en-US"/>
          </a:p>
        </p:txBody>
      </p:sp>
      <p:sp>
        <p:nvSpPr>
          <p:cNvPr id="13" name="Title 12">
            <a:extLst>
              <a:ext uri="{FF2B5EF4-FFF2-40B4-BE49-F238E27FC236}">
                <a16:creationId xmlns:a16="http://schemas.microsoft.com/office/drawing/2014/main" id="{442CB888-0168-B94E-B176-2E6B61FE9421}"/>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26576C04-D572-9D4D-8F10-3E7CBF2FDD8E}"/>
              </a:ext>
            </a:extLst>
          </p:cNvPr>
          <p:cNvSpPr>
            <a:spLocks noGrp="1"/>
          </p:cNvSpPr>
          <p:nvPr>
            <p:ph type="body" sz="quarter" idx="13"/>
          </p:nvPr>
        </p:nvSpPr>
        <p:spPr>
          <a:xfrm>
            <a:off x="457200" y="800100"/>
            <a:ext cx="8229599" cy="3429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3835858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2" pos="3840">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457200" y="1200150"/>
            <a:ext cx="8229600" cy="3394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7BBC359C-8B98-904F-955B-7B675E601B13}" type="datetimeFigureOut">
              <a:rPr lang="en-US" altLang="en-US"/>
              <a:pPr/>
              <a:t>11/9/23</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9A8E8E7-A6E1-1A4E-BFDF-C30BFEC4FA62}" type="slidenum">
              <a:rPr lang="en-US" altLang="en-US"/>
              <a:pPr/>
              <a:t>‹#›</a:t>
            </a:fld>
            <a:endParaRPr lang="en-US" altLang="en-US"/>
          </a:p>
        </p:txBody>
      </p:sp>
    </p:spTree>
    <p:extLst>
      <p:ext uri="{BB962C8B-B14F-4D97-AF65-F5344CB8AC3E}">
        <p14:creationId xmlns:p14="http://schemas.microsoft.com/office/powerpoint/2010/main" val="172192821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194486239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cSld name="Title_and_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0" y="855358"/>
            <a:ext cx="8279946" cy="387798"/>
          </a:xfrm>
          <a:prstGeom prst="rect">
            <a:avLst/>
          </a:prstGeom>
        </p:spPr>
        <p:txBody>
          <a:bodyPr wrap="square" anchor="t"/>
          <a:lstStyle>
            <a:lvl1pPr>
              <a:lnSpc>
                <a:spcPct val="90000"/>
              </a:lnSpc>
              <a:defRPr sz="2800" b="0">
                <a:solidFill>
                  <a:schemeClr val="accent1"/>
                </a:solidFill>
                <a:latin typeface="Century Schoolbook" charset="0"/>
                <a:ea typeface="Century Schoolbook" charset="0"/>
                <a:cs typeface="Century Schoolbook" charset="0"/>
              </a:defRPr>
            </a:lvl1pPr>
          </a:lstStyle>
          <a:p>
            <a:r>
              <a:rPr lang="en-US" dirty="0"/>
              <a:t>Click to edit master title </a:t>
            </a:r>
          </a:p>
        </p:txBody>
      </p:sp>
      <p:sp>
        <p:nvSpPr>
          <p:cNvPr id="3" name="Content Placeholder 2"/>
          <p:cNvSpPr>
            <a:spLocks noGrp="1"/>
          </p:cNvSpPr>
          <p:nvPr>
            <p:ph sz="half" idx="1" hasCustomPrompt="1"/>
          </p:nvPr>
        </p:nvSpPr>
        <p:spPr>
          <a:xfrm>
            <a:off x="457200" y="969264"/>
            <a:ext cx="8267140" cy="3545980"/>
          </a:xfrm>
          <a:prstGeom prst="rect">
            <a:avLst/>
          </a:prstGeom>
        </p:spPr>
        <p:txBody>
          <a:bodyPr lIns="0" tIns="0" rIns="0" bIns="0">
            <a:normAutofit/>
          </a:bodyPr>
          <a:lstStyle>
            <a:lvl1pPr>
              <a:spcBef>
                <a:spcPts val="1200"/>
              </a:spcBef>
              <a:spcAft>
                <a:spcPts val="0"/>
              </a:spcAft>
              <a:defRPr sz="1800">
                <a:solidFill>
                  <a:schemeClr val="tx1"/>
                </a:solidFill>
                <a:latin typeface="Century Schoolbook" charset="0"/>
                <a:ea typeface="Century Schoolbook" charset="0"/>
                <a:cs typeface="Century Schoolbook" charset="0"/>
              </a:defRPr>
            </a:lvl1pPr>
            <a:lvl2pPr>
              <a:spcBef>
                <a:spcPts val="300"/>
              </a:spcBef>
              <a:spcAft>
                <a:spcPts val="0"/>
              </a:spcAft>
              <a:buFont typeface="Museo Sans For Dell" pitchFamily="2" charset="0"/>
              <a:buChar char="–"/>
              <a:defRPr sz="1600">
                <a:solidFill>
                  <a:schemeClr val="tx1"/>
                </a:solidFill>
                <a:latin typeface="Century Schoolbook" charset="0"/>
                <a:ea typeface="Century Schoolbook" charset="0"/>
                <a:cs typeface="Century Schoolbook" charset="0"/>
              </a:defRPr>
            </a:lvl2pPr>
            <a:lvl3pPr>
              <a:spcBef>
                <a:spcPts val="300"/>
              </a:spcBef>
              <a:spcAft>
                <a:spcPts val="0"/>
              </a:spcAft>
              <a:defRPr sz="1400">
                <a:solidFill>
                  <a:schemeClr val="tx1"/>
                </a:solidFill>
                <a:latin typeface="Century Schoolbook" charset="0"/>
                <a:ea typeface="Century Schoolbook" charset="0"/>
                <a:cs typeface="Century Schoolbook" charset="0"/>
              </a:defRPr>
            </a:lvl3pPr>
            <a:lvl4pPr>
              <a:spcBef>
                <a:spcPts val="300"/>
              </a:spcBef>
              <a:spcAft>
                <a:spcPts val="0"/>
              </a:spcAft>
              <a:defRPr sz="1200" baseline="0">
                <a:solidFill>
                  <a:schemeClr val="tx1"/>
                </a:solidFill>
                <a:latin typeface="Century Schoolbook" charset="0"/>
                <a:ea typeface="Century Schoolbook" charset="0"/>
                <a:cs typeface="Century Schoolbook" charset="0"/>
              </a:defRPr>
            </a:lvl4pPr>
            <a:lvl5pPr>
              <a:spcBef>
                <a:spcPts val="300"/>
              </a:spcBef>
              <a:spcAft>
                <a:spcPts val="0"/>
              </a:spcAft>
              <a:buClr>
                <a:schemeClr val="accent1"/>
              </a:buClr>
              <a:buNone/>
              <a:defRPr sz="11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a:t>Click to edit text</a:t>
            </a:r>
          </a:p>
          <a:p>
            <a:pPr lvl="1"/>
            <a:r>
              <a:rPr lang="en-US" dirty="0"/>
              <a:t>Second level</a:t>
            </a:r>
          </a:p>
          <a:p>
            <a:pPr lvl="2"/>
            <a:r>
              <a:rPr lang="en-US" dirty="0"/>
              <a:t>Third level</a:t>
            </a:r>
          </a:p>
          <a:p>
            <a:pPr lvl="3"/>
            <a:r>
              <a:rPr lang="en-US" dirty="0"/>
              <a:t>Fourth level</a:t>
            </a:r>
          </a:p>
        </p:txBody>
      </p:sp>
      <p:cxnSp>
        <p:nvCxnSpPr>
          <p:cNvPr id="20" name="Straight Connector 19"/>
          <p:cNvCxnSpPr>
            <a:cxnSpLocks noChangeShapeType="1"/>
          </p:cNvCxnSpPr>
          <p:nvPr/>
        </p:nvCxnSpPr>
        <p:spPr bwMode="auto">
          <a:xfrm>
            <a:off x="436563" y="4629150"/>
            <a:ext cx="8262035" cy="0"/>
          </a:xfrm>
          <a:prstGeom prst="line">
            <a:avLst/>
          </a:prstGeom>
          <a:noFill/>
          <a:ln w="9525">
            <a:solidFill>
              <a:srgbClr val="AAAAAA"/>
            </a:solidFill>
            <a:round/>
            <a:headEnd/>
            <a:tailEnd/>
          </a:ln>
        </p:spPr>
      </p:cxnSp>
    </p:spTree>
    <p:extLst>
      <p:ext uri="{BB962C8B-B14F-4D97-AF65-F5344CB8AC3E}">
        <p14:creationId xmlns:p14="http://schemas.microsoft.com/office/powerpoint/2010/main" val="2159656957"/>
      </p:ext>
    </p:extLst>
  </p:cSld>
  <p:clrMapOvr>
    <a:masterClrMapping/>
  </p:clrMapOvr>
  <p:transition spd="med">
    <p:wipe dir="r"/>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Tree>
    <p:extLst>
      <p:ext uri="{BB962C8B-B14F-4D97-AF65-F5344CB8AC3E}">
        <p14:creationId xmlns:p14="http://schemas.microsoft.com/office/powerpoint/2010/main" val="88599002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FE4AA2B4-1FA6-4C6A-BBB5-ECD85F1DBCB4}"/>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DD1855DD-42F7-4673-8C8A-FABC1C3C1B43}"/>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AC49C3D8-E326-414D-BA9C-243E694C011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4156" y="0"/>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8167425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lvl1pPr marL="257175" indent="-257175">
              <a:buSzPct val="120000"/>
              <a:buFont typeface="Wingdings" panose="05000000000000000000" pitchFamily="2" charset="2"/>
              <a:buChar char="§"/>
              <a:defRPr/>
            </a:lvl1pPr>
            <a:lvl2pPr marL="600075" indent="-257175">
              <a:buSzPct val="110000"/>
              <a:buFont typeface="Arial" panose="020B0604020202020204" pitchFamily="34" charset="0"/>
              <a:buChar char="•"/>
              <a:defRPr/>
            </a:lvl2pPr>
            <a:lvl3pPr marL="814388" indent="-171450">
              <a:buFont typeface="Wingdings" panose="05000000000000000000" pitchFamily="2" charset="2"/>
              <a:buChar char="§"/>
              <a:defRPr/>
            </a:lvl3pPr>
            <a:lvl4pPr marL="1071563" indent="-171450">
              <a:buFont typeface="Arial" panose="020B0604020202020204" pitchFamily="34" charset="0"/>
              <a:buChar char="•"/>
              <a:defRPr/>
            </a:lvl4pPr>
            <a:lvl5pPr marL="1328738" indent="-171450">
              <a:buFont typeface="Wingdings" panose="05000000000000000000" pitchFamily="2"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3">
            <a:extLst>
              <a:ext uri="{FF2B5EF4-FFF2-40B4-BE49-F238E27FC236}">
                <a16:creationId xmlns:a16="http://schemas.microsoft.com/office/drawing/2014/main" id="{0FE2AF77-2F8F-413B-811B-93BB032E7234}"/>
              </a:ext>
            </a:extLst>
          </p:cNvPr>
          <p:cNvSpPr>
            <a:spLocks noGrp="1" noChangeArrowheads="1"/>
          </p:cNvSpPr>
          <p:nvPr>
            <p:ph type="sldNum" sz="quarter" idx="10"/>
          </p:nvPr>
        </p:nvSpPr>
        <p:spPr>
          <a:xfrm>
            <a:off x="6570663" y="4692899"/>
            <a:ext cx="1905000" cy="342900"/>
          </a:xfrm>
          <a:ln/>
        </p:spPr>
        <p:txBody>
          <a:bodyPr/>
          <a:lstStyle>
            <a:lvl1pPr>
              <a:defRPr/>
            </a:lvl1pPr>
          </a:lstStyle>
          <a:p>
            <a:pPr>
              <a:defRPr/>
            </a:pPr>
            <a:fld id="{CED84508-4F00-4F0B-AACD-78A429CB4E5F}" type="slidenum">
              <a:rPr lang="en-US" altLang="en-US"/>
              <a:pPr>
                <a:defRPr/>
              </a:pPr>
              <a:t>‹#›</a:t>
            </a:fld>
            <a:endParaRPr lang="en-US" altLang="en-US"/>
          </a:p>
        </p:txBody>
      </p:sp>
    </p:spTree>
    <p:extLst>
      <p:ext uri="{BB962C8B-B14F-4D97-AF65-F5344CB8AC3E}">
        <p14:creationId xmlns:p14="http://schemas.microsoft.com/office/powerpoint/2010/main" val="57458352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A5E12E5A-52A0-49A3-90D9-67F6A8904EB6}"/>
              </a:ext>
            </a:extLst>
          </p:cNvPr>
          <p:cNvSpPr>
            <a:spLocks noGrp="1" noChangeArrowheads="1"/>
          </p:cNvSpPr>
          <p:nvPr>
            <p:ph type="sldNum" sz="quarter" idx="10"/>
          </p:nvPr>
        </p:nvSpPr>
        <p:spPr>
          <a:ln/>
        </p:spPr>
        <p:txBody>
          <a:bodyPr/>
          <a:lstStyle>
            <a:lvl1pPr>
              <a:defRPr/>
            </a:lvl1pPr>
          </a:lstStyle>
          <a:p>
            <a:pPr>
              <a:defRPr/>
            </a:pPr>
            <a:fld id="{0E9D96D1-8274-4B5D-8DFC-F883A6F14658}" type="slidenum">
              <a:rPr lang="en-US" altLang="en-US"/>
              <a:pPr>
                <a:defRPr/>
              </a:pPr>
              <a:t>‹#›</a:t>
            </a:fld>
            <a:endParaRPr lang="en-US" altLang="en-US"/>
          </a:p>
        </p:txBody>
      </p:sp>
    </p:spTree>
    <p:extLst>
      <p:ext uri="{BB962C8B-B14F-4D97-AF65-F5344CB8AC3E}">
        <p14:creationId xmlns:p14="http://schemas.microsoft.com/office/powerpoint/2010/main" val="3794711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01FA5FD1-732F-9047-B0F4-603D0EAC5CB0}" type="datetimeFigureOut">
              <a:rPr lang="en-US" altLang="en-US"/>
              <a:pPr/>
              <a:t>11/9/23</a:t>
            </a:fld>
            <a:endParaRPr lang="en-US" altLang="en-US"/>
          </a:p>
        </p:txBody>
      </p:sp>
      <p:sp>
        <p:nvSpPr>
          <p:cNvPr id="6"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1108703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814389"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59F38EDD-F66A-45D6-8FD3-616B47D50948}"/>
              </a:ext>
            </a:extLst>
          </p:cNvPr>
          <p:cNvSpPr>
            <a:spLocks noGrp="1" noChangeArrowheads="1"/>
          </p:cNvSpPr>
          <p:nvPr>
            <p:ph type="sldNum" sz="quarter" idx="10"/>
          </p:nvPr>
        </p:nvSpPr>
        <p:spPr>
          <a:ln/>
        </p:spPr>
        <p:txBody>
          <a:bodyPr/>
          <a:lstStyle>
            <a:lvl1pPr>
              <a:defRPr/>
            </a:lvl1pPr>
          </a:lstStyle>
          <a:p>
            <a:pPr>
              <a:defRPr/>
            </a:pPr>
            <a:fld id="{11AFD2D0-2B20-464D-B9A5-A4F8EFBB301A}" type="slidenum">
              <a:rPr lang="en-US" altLang="en-US"/>
              <a:pPr>
                <a:defRPr/>
              </a:pPr>
              <a:t>‹#›</a:t>
            </a:fld>
            <a:endParaRPr lang="en-US" altLang="en-US"/>
          </a:p>
        </p:txBody>
      </p:sp>
    </p:spTree>
    <p:extLst>
      <p:ext uri="{BB962C8B-B14F-4D97-AF65-F5344CB8AC3E}">
        <p14:creationId xmlns:p14="http://schemas.microsoft.com/office/powerpoint/2010/main" val="6565157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C9AEAD15-CC4E-4DDB-BCB4-BFD6B09414E4}"/>
              </a:ext>
            </a:extLst>
          </p:cNvPr>
          <p:cNvSpPr>
            <a:spLocks noGrp="1" noChangeArrowheads="1"/>
          </p:cNvSpPr>
          <p:nvPr>
            <p:ph type="sldNum" sz="quarter" idx="10"/>
          </p:nvPr>
        </p:nvSpPr>
        <p:spPr>
          <a:ln/>
        </p:spPr>
        <p:txBody>
          <a:bodyPr/>
          <a:lstStyle>
            <a:lvl1pPr>
              <a:defRPr/>
            </a:lvl1pPr>
          </a:lstStyle>
          <a:p>
            <a:pPr>
              <a:defRPr/>
            </a:pPr>
            <a:fld id="{CC32850B-7953-43C3-84E7-6C4CDDE3446E}" type="slidenum">
              <a:rPr lang="en-US" altLang="en-US"/>
              <a:pPr>
                <a:defRPr/>
              </a:pPr>
              <a:t>‹#›</a:t>
            </a:fld>
            <a:endParaRPr lang="en-US" altLang="en-US"/>
          </a:p>
        </p:txBody>
      </p:sp>
    </p:spTree>
    <p:extLst>
      <p:ext uri="{BB962C8B-B14F-4D97-AF65-F5344CB8AC3E}">
        <p14:creationId xmlns:p14="http://schemas.microsoft.com/office/powerpoint/2010/main" val="45988880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6290DBB-0BCD-459F-8E4F-FA120878EA0D}"/>
              </a:ext>
            </a:extLst>
          </p:cNvPr>
          <p:cNvSpPr>
            <a:spLocks noGrp="1" noChangeArrowheads="1"/>
          </p:cNvSpPr>
          <p:nvPr>
            <p:ph type="sldNum" sz="quarter" idx="10"/>
          </p:nvPr>
        </p:nvSpPr>
        <p:spPr>
          <a:ln/>
        </p:spPr>
        <p:txBody>
          <a:bodyPr/>
          <a:lstStyle>
            <a:lvl1pPr>
              <a:defRPr/>
            </a:lvl1pPr>
          </a:lstStyle>
          <a:p>
            <a:pPr>
              <a:defRPr/>
            </a:pPr>
            <a:fld id="{B6589094-62D5-4D43-96BD-D3CB3B0121DA}" type="slidenum">
              <a:rPr lang="en-US" altLang="en-US"/>
              <a:pPr>
                <a:defRPr/>
              </a:pPr>
              <a:t>‹#›</a:t>
            </a:fld>
            <a:endParaRPr lang="en-US" altLang="en-US"/>
          </a:p>
        </p:txBody>
      </p:sp>
    </p:spTree>
    <p:extLst>
      <p:ext uri="{BB962C8B-B14F-4D97-AF65-F5344CB8AC3E}">
        <p14:creationId xmlns:p14="http://schemas.microsoft.com/office/powerpoint/2010/main" val="2745198493"/>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FEF0AAB0-38F5-434C-B2C0-AABEF56E6D3C}"/>
              </a:ext>
            </a:extLst>
          </p:cNvPr>
          <p:cNvSpPr>
            <a:spLocks noGrp="1" noChangeArrowheads="1"/>
          </p:cNvSpPr>
          <p:nvPr>
            <p:ph type="sldNum" sz="quarter" idx="10"/>
          </p:nvPr>
        </p:nvSpPr>
        <p:spPr>
          <a:ln/>
        </p:spPr>
        <p:txBody>
          <a:bodyPr/>
          <a:lstStyle>
            <a:lvl1pPr>
              <a:defRPr/>
            </a:lvl1pPr>
          </a:lstStyle>
          <a:p>
            <a:pPr>
              <a:defRPr/>
            </a:pPr>
            <a:fld id="{B580F6F2-DE47-4EBC-8416-864F9C93A553}" type="slidenum">
              <a:rPr lang="en-US" altLang="en-US"/>
              <a:pPr>
                <a:defRPr/>
              </a:pPr>
              <a:t>‹#›</a:t>
            </a:fld>
            <a:endParaRPr lang="en-US" altLang="en-US"/>
          </a:p>
        </p:txBody>
      </p:sp>
    </p:spTree>
    <p:extLst>
      <p:ext uri="{BB962C8B-B14F-4D97-AF65-F5344CB8AC3E}">
        <p14:creationId xmlns:p14="http://schemas.microsoft.com/office/powerpoint/2010/main" val="353443281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C219F498-DC72-46C9-809D-A3E9B9733C90}"/>
              </a:ext>
            </a:extLst>
          </p:cNvPr>
          <p:cNvSpPr>
            <a:spLocks noGrp="1" noChangeArrowheads="1"/>
          </p:cNvSpPr>
          <p:nvPr>
            <p:ph type="sldNum" sz="quarter" idx="10"/>
          </p:nvPr>
        </p:nvSpPr>
        <p:spPr>
          <a:ln/>
        </p:spPr>
        <p:txBody>
          <a:bodyPr/>
          <a:lstStyle>
            <a:lvl1pPr>
              <a:defRPr/>
            </a:lvl1pPr>
          </a:lstStyle>
          <a:p>
            <a:pPr>
              <a:defRPr/>
            </a:pPr>
            <a:fld id="{B0BC50A1-0700-4943-9F0D-0C1C7AD36C56}" type="slidenum">
              <a:rPr lang="en-US" altLang="en-US"/>
              <a:pPr>
                <a:defRPr/>
              </a:pPr>
              <a:t>‹#›</a:t>
            </a:fld>
            <a:endParaRPr lang="en-US" altLang="en-US"/>
          </a:p>
        </p:txBody>
      </p:sp>
    </p:spTree>
    <p:extLst>
      <p:ext uri="{BB962C8B-B14F-4D97-AF65-F5344CB8AC3E}">
        <p14:creationId xmlns:p14="http://schemas.microsoft.com/office/powerpoint/2010/main" val="75995812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14A3BEA6-AB75-48BD-9865-B5CCFF6E4725}"/>
              </a:ext>
            </a:extLst>
          </p:cNvPr>
          <p:cNvSpPr>
            <a:spLocks noGrp="1" noChangeArrowheads="1"/>
          </p:cNvSpPr>
          <p:nvPr>
            <p:ph type="sldNum" sz="quarter" idx="10"/>
          </p:nvPr>
        </p:nvSpPr>
        <p:spPr>
          <a:ln/>
        </p:spPr>
        <p:txBody>
          <a:bodyPr/>
          <a:lstStyle>
            <a:lvl1pPr>
              <a:defRPr/>
            </a:lvl1pPr>
          </a:lstStyle>
          <a:p>
            <a:pPr>
              <a:defRPr/>
            </a:pPr>
            <a:fld id="{72C02FA7-47FF-4F4C-9EE7-33C697A225AB}" type="slidenum">
              <a:rPr lang="en-US" altLang="en-US"/>
              <a:pPr>
                <a:defRPr/>
              </a:pPr>
              <a:t>‹#›</a:t>
            </a:fld>
            <a:endParaRPr lang="en-US" altLang="en-US"/>
          </a:p>
        </p:txBody>
      </p:sp>
    </p:spTree>
    <p:extLst>
      <p:ext uri="{BB962C8B-B14F-4D97-AF65-F5344CB8AC3E}">
        <p14:creationId xmlns:p14="http://schemas.microsoft.com/office/powerpoint/2010/main" val="48759399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3">
            <a:extLst>
              <a:ext uri="{FF2B5EF4-FFF2-40B4-BE49-F238E27FC236}">
                <a16:creationId xmlns:a16="http://schemas.microsoft.com/office/drawing/2014/main" id="{5D59350B-1AE9-4A98-9789-0A3801BD2D02}"/>
              </a:ext>
            </a:extLst>
          </p:cNvPr>
          <p:cNvSpPr>
            <a:spLocks noGrp="1" noChangeArrowheads="1"/>
          </p:cNvSpPr>
          <p:nvPr>
            <p:ph type="sldNum" sz="quarter" idx="10"/>
          </p:nvPr>
        </p:nvSpPr>
        <p:spPr>
          <a:ln/>
        </p:spPr>
        <p:txBody>
          <a:bodyPr/>
          <a:lstStyle>
            <a:lvl1pPr>
              <a:defRPr/>
            </a:lvl1pPr>
          </a:lstStyle>
          <a:p>
            <a:pPr>
              <a:defRPr/>
            </a:pPr>
            <a:fld id="{3B8A592D-06D1-4335-9885-C76101E98296}" type="slidenum">
              <a:rPr lang="en-US" altLang="en-US"/>
              <a:pPr>
                <a:defRPr/>
              </a:pPr>
              <a:t>‹#›</a:t>
            </a:fld>
            <a:endParaRPr lang="en-US" altLang="en-US"/>
          </a:p>
        </p:txBody>
      </p:sp>
    </p:spTree>
    <p:extLst>
      <p:ext uri="{BB962C8B-B14F-4D97-AF65-F5344CB8AC3E}">
        <p14:creationId xmlns:p14="http://schemas.microsoft.com/office/powerpoint/2010/main" val="314123015"/>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04B28524-8AC4-4458-AAD1-C4223972BCE3}"/>
              </a:ext>
            </a:extLst>
          </p:cNvPr>
          <p:cNvSpPr>
            <a:spLocks noGrp="1" noChangeArrowheads="1"/>
          </p:cNvSpPr>
          <p:nvPr>
            <p:ph type="sldNum" sz="quarter" idx="10"/>
          </p:nvPr>
        </p:nvSpPr>
        <p:spPr>
          <a:ln/>
        </p:spPr>
        <p:txBody>
          <a:bodyPr/>
          <a:lstStyle>
            <a:lvl1pPr>
              <a:defRPr/>
            </a:lvl1pPr>
          </a:lstStyle>
          <a:p>
            <a:pPr>
              <a:defRPr/>
            </a:pPr>
            <a:fld id="{A7C5E8B3-FD31-41B6-9315-34F8ECD716C8}" type="slidenum">
              <a:rPr lang="en-US" altLang="en-US"/>
              <a:pPr>
                <a:defRPr/>
              </a:pPr>
              <a:t>‹#›</a:t>
            </a:fld>
            <a:endParaRPr lang="en-US" altLang="en-US"/>
          </a:p>
        </p:txBody>
      </p:sp>
    </p:spTree>
    <p:extLst>
      <p:ext uri="{BB962C8B-B14F-4D97-AF65-F5344CB8AC3E}">
        <p14:creationId xmlns:p14="http://schemas.microsoft.com/office/powerpoint/2010/main" val="2221905801"/>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12F6940A-5EB3-4E43-837D-85F46C6F6DE5}"/>
              </a:ext>
            </a:extLst>
          </p:cNvPr>
          <p:cNvSpPr>
            <a:spLocks noGrp="1" noChangeArrowheads="1"/>
          </p:cNvSpPr>
          <p:nvPr>
            <p:ph type="sldNum" sz="quarter" idx="10"/>
          </p:nvPr>
        </p:nvSpPr>
        <p:spPr>
          <a:ln/>
        </p:spPr>
        <p:txBody>
          <a:bodyPr/>
          <a:lstStyle>
            <a:lvl1pPr>
              <a:defRPr/>
            </a:lvl1pPr>
          </a:lstStyle>
          <a:p>
            <a:pPr>
              <a:defRPr/>
            </a:pPr>
            <a:fld id="{9204979C-6AB0-44D1-9772-4F19E45F1086}" type="slidenum">
              <a:rPr lang="en-US" altLang="en-US"/>
              <a:pPr>
                <a:defRPr/>
              </a:pPr>
              <a:t>‹#›</a:t>
            </a:fld>
            <a:endParaRPr lang="en-US" altLang="en-US"/>
          </a:p>
        </p:txBody>
      </p:sp>
    </p:spTree>
    <p:extLst>
      <p:ext uri="{BB962C8B-B14F-4D97-AF65-F5344CB8AC3E}">
        <p14:creationId xmlns:p14="http://schemas.microsoft.com/office/powerpoint/2010/main" val="3638961180"/>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objOverTx">
  <p:cSld name="Title and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768350" y="88106"/>
            <a:ext cx="8077200" cy="457200"/>
          </a:xfrm>
        </p:spPr>
        <p:txBody>
          <a:bodyPr/>
          <a:lstStyle/>
          <a:p>
            <a:r>
              <a:rPr lang="en-US"/>
              <a:t>Click to edit Master title style</a:t>
            </a:r>
          </a:p>
        </p:txBody>
      </p:sp>
      <p:sp>
        <p:nvSpPr>
          <p:cNvPr id="3" name="Content Placeholder 2"/>
          <p:cNvSpPr>
            <a:spLocks noGrp="1"/>
          </p:cNvSpPr>
          <p:nvPr>
            <p:ph sz="half" idx="1"/>
          </p:nvPr>
        </p:nvSpPr>
        <p:spPr>
          <a:xfrm>
            <a:off x="814389" y="820341"/>
            <a:ext cx="7661275" cy="17811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14389" y="2715817"/>
            <a:ext cx="7661275" cy="178236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04D526BE-0226-4133-88E4-C4A29BE0FD4E}"/>
              </a:ext>
            </a:extLst>
          </p:cNvPr>
          <p:cNvSpPr>
            <a:spLocks noGrp="1" noChangeArrowheads="1"/>
          </p:cNvSpPr>
          <p:nvPr>
            <p:ph type="sldNum" sz="quarter" idx="10"/>
          </p:nvPr>
        </p:nvSpPr>
        <p:spPr>
          <a:ln/>
        </p:spPr>
        <p:txBody>
          <a:bodyPr/>
          <a:lstStyle>
            <a:lvl1pPr>
              <a:defRPr/>
            </a:lvl1pPr>
          </a:lstStyle>
          <a:p>
            <a:pPr marL="0" marR="0" lvl="0" indent="0" algn="r" defTabSz="457200" rtl="0" eaLnBrk="1" fontAlgn="base" latinLnBrk="0" hangingPunct="1">
              <a:lnSpc>
                <a:spcPct val="100000"/>
              </a:lnSpc>
              <a:spcBef>
                <a:spcPct val="50000"/>
              </a:spcBef>
              <a:spcAft>
                <a:spcPct val="0"/>
              </a:spcAft>
              <a:buClrTx/>
              <a:buSzTx/>
              <a:buFontTx/>
              <a:buNone/>
              <a:tabLst/>
              <a:defRPr/>
            </a:pPr>
            <a:fld id="{27154210-18DD-438C-A438-474022748B37}" type="slidenum">
              <a:rPr kumimoji="0" lang="en-US" altLang="en-US" sz="1050" b="0" i="0" u="none" strike="noStrike" kern="1200" cap="none" spc="0" normalizeH="0" baseline="0" noProof="0">
                <a:ln>
                  <a:noFill/>
                </a:ln>
                <a:solidFill>
                  <a:srgbClr val="666699"/>
                </a:solidFill>
                <a:effectLst/>
                <a:uLnTx/>
                <a:uFillTx/>
                <a:latin typeface="Times New Roman" panose="02020603050405020304" pitchFamily="18" charset="0"/>
                <a:ea typeface="ＭＳ Ｐゴシック" charset="-128"/>
                <a:cs typeface="+mn-cs"/>
              </a:rPr>
              <a:pPr marL="0" marR="0" lvl="0" indent="0" algn="r" defTabSz="457200" rtl="0" eaLnBrk="1" fontAlgn="base" latinLnBrk="0" hangingPunct="1">
                <a:lnSpc>
                  <a:spcPct val="100000"/>
                </a:lnSpc>
                <a:spcBef>
                  <a:spcPct val="50000"/>
                </a:spcBef>
                <a:spcAft>
                  <a:spcPct val="0"/>
                </a:spcAft>
                <a:buClrTx/>
                <a:buSzTx/>
                <a:buFontTx/>
                <a:buNone/>
                <a:tabLst/>
                <a:defRPr/>
              </a:pPr>
              <a:t>‹#›</a:t>
            </a:fld>
            <a:endParaRPr kumimoji="0" lang="en-US" altLang="en-US" sz="1050" b="0" i="0" u="none" strike="noStrike" kern="1200" cap="none" spc="0" normalizeH="0" baseline="0" noProof="0">
              <a:ln>
                <a:noFill/>
              </a:ln>
              <a:solidFill>
                <a:srgbClr val="666699"/>
              </a:solidFill>
              <a:effectLst/>
              <a:uLnTx/>
              <a:uFillTx/>
              <a:latin typeface="Times New Roman" panose="02020603050405020304" pitchFamily="18" charset="0"/>
              <a:ea typeface="ＭＳ Ｐゴシック" charset="-128"/>
              <a:cs typeface="+mn-cs"/>
            </a:endParaRPr>
          </a:p>
        </p:txBody>
      </p:sp>
    </p:spTree>
    <p:extLst>
      <p:ext uri="{BB962C8B-B14F-4D97-AF65-F5344CB8AC3E}">
        <p14:creationId xmlns:p14="http://schemas.microsoft.com/office/powerpoint/2010/main" val="13237014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D56D54B9-89B7-A248-9210-3C9346164D0F}" type="datetimeFigureOut">
              <a:rPr lang="en-US" altLang="en-US"/>
              <a:pPr/>
              <a:t>11/9/23</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B5559CE1-75A0-2043-A1BB-26E32B46DEB8}" type="slidenum">
              <a:rPr lang="en-US" altLang="en-US"/>
              <a:pPr/>
              <a:t>‹#›</a:t>
            </a:fld>
            <a:endParaRPr lang="en-US" altLang="en-US"/>
          </a:p>
        </p:txBody>
      </p:sp>
    </p:spTree>
    <p:extLst>
      <p:ext uri="{BB962C8B-B14F-4D97-AF65-F5344CB8AC3E}">
        <p14:creationId xmlns:p14="http://schemas.microsoft.com/office/powerpoint/2010/main" val="165622041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cSld name="Title_and_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5904" y="196172"/>
            <a:ext cx="8279946" cy="387798"/>
          </a:xfrm>
          <a:prstGeom prst="rect">
            <a:avLst/>
          </a:prstGeom>
        </p:spPr>
        <p:txBody>
          <a:bodyPr wrap="square" anchor="t"/>
          <a:lstStyle>
            <a:lvl1pPr>
              <a:lnSpc>
                <a:spcPct val="90000"/>
              </a:lnSpc>
              <a:defRPr sz="2800" b="0">
                <a:solidFill>
                  <a:schemeClr val="accent1"/>
                </a:solidFill>
                <a:latin typeface="Century Schoolbook" charset="0"/>
                <a:ea typeface="Century Schoolbook" charset="0"/>
                <a:cs typeface="Century Schoolbook" charset="0"/>
              </a:defRPr>
            </a:lvl1pPr>
          </a:lstStyle>
          <a:p>
            <a:r>
              <a:rPr lang="en-US" dirty="0"/>
              <a:t>Click to edit master title </a:t>
            </a:r>
          </a:p>
        </p:txBody>
      </p:sp>
      <p:sp>
        <p:nvSpPr>
          <p:cNvPr id="3" name="Content Placeholder 2"/>
          <p:cNvSpPr>
            <a:spLocks noGrp="1"/>
          </p:cNvSpPr>
          <p:nvPr>
            <p:ph sz="half" idx="1" hasCustomPrompt="1"/>
          </p:nvPr>
        </p:nvSpPr>
        <p:spPr>
          <a:xfrm>
            <a:off x="457200" y="969264"/>
            <a:ext cx="8267140" cy="3545980"/>
          </a:xfrm>
          <a:prstGeom prst="rect">
            <a:avLst/>
          </a:prstGeom>
        </p:spPr>
        <p:txBody>
          <a:bodyPr lIns="0" tIns="0" rIns="0" bIns="0">
            <a:normAutofit/>
          </a:bodyPr>
          <a:lstStyle>
            <a:lvl1pPr>
              <a:spcBef>
                <a:spcPts val="1200"/>
              </a:spcBef>
              <a:spcAft>
                <a:spcPts val="0"/>
              </a:spcAft>
              <a:defRPr sz="1800">
                <a:solidFill>
                  <a:schemeClr val="tx1"/>
                </a:solidFill>
                <a:latin typeface="Century Schoolbook" charset="0"/>
                <a:ea typeface="Century Schoolbook" charset="0"/>
                <a:cs typeface="Century Schoolbook" charset="0"/>
              </a:defRPr>
            </a:lvl1pPr>
            <a:lvl2pPr>
              <a:spcBef>
                <a:spcPts val="300"/>
              </a:spcBef>
              <a:spcAft>
                <a:spcPts val="0"/>
              </a:spcAft>
              <a:buFont typeface="Museo Sans For Dell" pitchFamily="2" charset="0"/>
              <a:buChar char="–"/>
              <a:defRPr sz="1600">
                <a:solidFill>
                  <a:schemeClr val="tx1"/>
                </a:solidFill>
                <a:latin typeface="Century Schoolbook" charset="0"/>
                <a:ea typeface="Century Schoolbook" charset="0"/>
                <a:cs typeface="Century Schoolbook" charset="0"/>
              </a:defRPr>
            </a:lvl2pPr>
            <a:lvl3pPr>
              <a:spcBef>
                <a:spcPts val="300"/>
              </a:spcBef>
              <a:spcAft>
                <a:spcPts val="0"/>
              </a:spcAft>
              <a:defRPr sz="1400">
                <a:solidFill>
                  <a:schemeClr val="tx1"/>
                </a:solidFill>
                <a:latin typeface="Century Schoolbook" charset="0"/>
                <a:ea typeface="Century Schoolbook" charset="0"/>
                <a:cs typeface="Century Schoolbook" charset="0"/>
              </a:defRPr>
            </a:lvl3pPr>
            <a:lvl4pPr>
              <a:spcBef>
                <a:spcPts val="300"/>
              </a:spcBef>
              <a:spcAft>
                <a:spcPts val="0"/>
              </a:spcAft>
              <a:defRPr sz="1200" baseline="0">
                <a:solidFill>
                  <a:schemeClr val="tx1"/>
                </a:solidFill>
                <a:latin typeface="Century Schoolbook" charset="0"/>
                <a:ea typeface="Century Schoolbook" charset="0"/>
                <a:cs typeface="Century Schoolbook" charset="0"/>
              </a:defRPr>
            </a:lvl4pPr>
            <a:lvl5pPr>
              <a:spcBef>
                <a:spcPts val="300"/>
              </a:spcBef>
              <a:spcAft>
                <a:spcPts val="0"/>
              </a:spcAft>
              <a:buClr>
                <a:schemeClr val="accent1"/>
              </a:buClr>
              <a:buNone/>
              <a:defRPr sz="11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a:t>Click to edit text</a:t>
            </a:r>
          </a:p>
          <a:p>
            <a:pPr lvl="1"/>
            <a:r>
              <a:rPr lang="en-US" dirty="0"/>
              <a:t>Second level</a:t>
            </a:r>
          </a:p>
          <a:p>
            <a:pPr lvl="2"/>
            <a:r>
              <a:rPr lang="en-US" dirty="0"/>
              <a:t>Third level</a:t>
            </a:r>
          </a:p>
          <a:p>
            <a:pPr lvl="3"/>
            <a:r>
              <a:rPr lang="en-US" dirty="0"/>
              <a:t>Fourth level</a:t>
            </a:r>
          </a:p>
        </p:txBody>
      </p:sp>
      <p:cxnSp>
        <p:nvCxnSpPr>
          <p:cNvPr id="20" name="Straight Connector 19"/>
          <p:cNvCxnSpPr>
            <a:cxnSpLocks noChangeShapeType="1"/>
          </p:cNvCxnSpPr>
          <p:nvPr/>
        </p:nvCxnSpPr>
        <p:spPr bwMode="auto">
          <a:xfrm>
            <a:off x="436563" y="4629150"/>
            <a:ext cx="8262035" cy="0"/>
          </a:xfrm>
          <a:prstGeom prst="line">
            <a:avLst/>
          </a:prstGeom>
          <a:noFill/>
          <a:ln w="9525">
            <a:solidFill>
              <a:srgbClr val="AAAAAA"/>
            </a:solidFill>
            <a:round/>
            <a:headEnd/>
            <a:tailEnd/>
          </a:ln>
        </p:spPr>
      </p:cxnSp>
    </p:spTree>
    <p:extLst>
      <p:ext uri="{BB962C8B-B14F-4D97-AF65-F5344CB8AC3E}">
        <p14:creationId xmlns:p14="http://schemas.microsoft.com/office/powerpoint/2010/main" val="3369716799"/>
      </p:ext>
    </p:extLst>
  </p:cSld>
  <p:clrMapOvr>
    <a:masterClrMapping/>
  </p:clrMapOvr>
  <p:transition spd="med">
    <p:wipe dir="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EBE5339B-726A-CF41-B4A0-6109F9D8F0EB}" type="datetimeFigureOut">
              <a:rPr lang="en-US" altLang="en-US"/>
              <a:pPr/>
              <a:t>11/9/23</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5ED28FB-5F5E-B441-A1E3-774C424C6E37}" type="slidenum">
              <a:rPr lang="en-US" altLang="en-US"/>
              <a:pPr/>
              <a:t>‹#›</a:t>
            </a:fld>
            <a:endParaRPr lang="en-US" altLang="en-US"/>
          </a:p>
        </p:txBody>
      </p:sp>
    </p:spTree>
    <p:extLst>
      <p:ext uri="{BB962C8B-B14F-4D97-AF65-F5344CB8AC3E}">
        <p14:creationId xmlns:p14="http://schemas.microsoft.com/office/powerpoint/2010/main" val="4133984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457200" y="1200150"/>
            <a:ext cx="8229600" cy="3394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7BBC359C-8B98-904F-955B-7B675E601B13}" type="datetimeFigureOut">
              <a:rPr lang="en-US" altLang="en-US"/>
              <a:pPr/>
              <a:t>11/9/23</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9A8E8E7-A6E1-1A4E-BFDF-C30BFEC4FA62}" type="slidenum">
              <a:rPr lang="en-US" altLang="en-US"/>
              <a:pPr/>
              <a:t>‹#›</a:t>
            </a:fld>
            <a:endParaRPr lang="en-US" altLang="en-US"/>
          </a:p>
        </p:txBody>
      </p:sp>
    </p:spTree>
    <p:extLst>
      <p:ext uri="{BB962C8B-B14F-4D97-AF65-F5344CB8AC3E}">
        <p14:creationId xmlns:p14="http://schemas.microsoft.com/office/powerpoint/2010/main" val="11308475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Title_and_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5904" y="196172"/>
            <a:ext cx="8279946" cy="387798"/>
          </a:xfrm>
          <a:prstGeom prst="rect">
            <a:avLst/>
          </a:prstGeom>
        </p:spPr>
        <p:txBody>
          <a:bodyPr wrap="square" anchor="t"/>
          <a:lstStyle>
            <a:lvl1pPr>
              <a:lnSpc>
                <a:spcPct val="90000"/>
              </a:lnSpc>
              <a:defRPr sz="2800" b="0">
                <a:solidFill>
                  <a:schemeClr val="accent1"/>
                </a:solidFill>
                <a:latin typeface="Century Schoolbook" charset="0"/>
                <a:ea typeface="Century Schoolbook" charset="0"/>
                <a:cs typeface="Century Schoolbook" charset="0"/>
              </a:defRPr>
            </a:lvl1pPr>
          </a:lstStyle>
          <a:p>
            <a:r>
              <a:rPr lang="en-US" dirty="0"/>
              <a:t>Click to edit master title </a:t>
            </a:r>
          </a:p>
        </p:txBody>
      </p:sp>
      <p:sp>
        <p:nvSpPr>
          <p:cNvPr id="3" name="Content Placeholder 2"/>
          <p:cNvSpPr>
            <a:spLocks noGrp="1"/>
          </p:cNvSpPr>
          <p:nvPr>
            <p:ph sz="half" idx="1" hasCustomPrompt="1"/>
          </p:nvPr>
        </p:nvSpPr>
        <p:spPr>
          <a:xfrm>
            <a:off x="457200" y="969264"/>
            <a:ext cx="8267140" cy="3545980"/>
          </a:xfrm>
          <a:prstGeom prst="rect">
            <a:avLst/>
          </a:prstGeom>
        </p:spPr>
        <p:txBody>
          <a:bodyPr lIns="0" tIns="0" rIns="0" bIns="0">
            <a:normAutofit/>
          </a:bodyPr>
          <a:lstStyle>
            <a:lvl1pPr>
              <a:spcBef>
                <a:spcPts val="1200"/>
              </a:spcBef>
              <a:spcAft>
                <a:spcPts val="0"/>
              </a:spcAft>
              <a:defRPr sz="1800">
                <a:solidFill>
                  <a:schemeClr val="tx1"/>
                </a:solidFill>
                <a:latin typeface="Century Schoolbook" charset="0"/>
                <a:ea typeface="Century Schoolbook" charset="0"/>
                <a:cs typeface="Century Schoolbook" charset="0"/>
              </a:defRPr>
            </a:lvl1pPr>
            <a:lvl2pPr>
              <a:spcBef>
                <a:spcPts val="300"/>
              </a:spcBef>
              <a:spcAft>
                <a:spcPts val="0"/>
              </a:spcAft>
              <a:buFont typeface="Museo Sans For Dell" pitchFamily="2" charset="0"/>
              <a:buChar char="–"/>
              <a:defRPr sz="1600">
                <a:solidFill>
                  <a:schemeClr val="tx1"/>
                </a:solidFill>
                <a:latin typeface="Century Schoolbook" charset="0"/>
                <a:ea typeface="Century Schoolbook" charset="0"/>
                <a:cs typeface="Century Schoolbook" charset="0"/>
              </a:defRPr>
            </a:lvl2pPr>
            <a:lvl3pPr>
              <a:spcBef>
                <a:spcPts val="300"/>
              </a:spcBef>
              <a:spcAft>
                <a:spcPts val="0"/>
              </a:spcAft>
              <a:defRPr sz="1400">
                <a:solidFill>
                  <a:schemeClr val="tx1"/>
                </a:solidFill>
                <a:latin typeface="Century Schoolbook" charset="0"/>
                <a:ea typeface="Century Schoolbook" charset="0"/>
                <a:cs typeface="Century Schoolbook" charset="0"/>
              </a:defRPr>
            </a:lvl3pPr>
            <a:lvl4pPr>
              <a:spcBef>
                <a:spcPts val="300"/>
              </a:spcBef>
              <a:spcAft>
                <a:spcPts val="0"/>
              </a:spcAft>
              <a:defRPr sz="1200" baseline="0">
                <a:solidFill>
                  <a:schemeClr val="tx1"/>
                </a:solidFill>
                <a:latin typeface="Century Schoolbook" charset="0"/>
                <a:ea typeface="Century Schoolbook" charset="0"/>
                <a:cs typeface="Century Schoolbook" charset="0"/>
              </a:defRPr>
            </a:lvl4pPr>
            <a:lvl5pPr>
              <a:spcBef>
                <a:spcPts val="300"/>
              </a:spcBef>
              <a:spcAft>
                <a:spcPts val="0"/>
              </a:spcAft>
              <a:buClr>
                <a:schemeClr val="accent1"/>
              </a:buClr>
              <a:buNone/>
              <a:defRPr sz="11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a:t>Click to edit text</a:t>
            </a:r>
          </a:p>
          <a:p>
            <a:pPr lvl="1"/>
            <a:r>
              <a:rPr lang="en-US" dirty="0"/>
              <a:t>Second level</a:t>
            </a:r>
          </a:p>
          <a:p>
            <a:pPr lvl="2"/>
            <a:r>
              <a:rPr lang="en-US" dirty="0"/>
              <a:t>Third level</a:t>
            </a:r>
          </a:p>
          <a:p>
            <a:pPr lvl="3"/>
            <a:r>
              <a:rPr lang="en-US" dirty="0"/>
              <a:t>Fourth level</a:t>
            </a:r>
          </a:p>
        </p:txBody>
      </p:sp>
      <p:cxnSp>
        <p:nvCxnSpPr>
          <p:cNvPr id="20" name="Straight Connector 19"/>
          <p:cNvCxnSpPr>
            <a:cxnSpLocks noChangeShapeType="1"/>
          </p:cNvCxnSpPr>
          <p:nvPr/>
        </p:nvCxnSpPr>
        <p:spPr bwMode="auto">
          <a:xfrm>
            <a:off x="436563" y="4629150"/>
            <a:ext cx="8262035" cy="0"/>
          </a:xfrm>
          <a:prstGeom prst="line">
            <a:avLst/>
          </a:prstGeom>
          <a:noFill/>
          <a:ln w="9525">
            <a:solidFill>
              <a:srgbClr val="AAAAAA"/>
            </a:solidFill>
            <a:round/>
            <a:headEnd/>
            <a:tailEnd/>
          </a:ln>
        </p:spPr>
      </p:cxnSp>
    </p:spTree>
    <p:extLst>
      <p:ext uri="{BB962C8B-B14F-4D97-AF65-F5344CB8AC3E}">
        <p14:creationId xmlns:p14="http://schemas.microsoft.com/office/powerpoint/2010/main" val="3250780564"/>
      </p:ext>
    </p:extLst>
  </p:cSld>
  <p:clrMapOvr>
    <a:masterClrMapping/>
  </p:clrMapOvr>
  <p:transition spd="med">
    <p:wipe dir="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emf"/><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13" Type="http://schemas.openxmlformats.org/officeDocument/2006/relationships/theme" Target="../theme/theme2.xml"/><Relationship Id="rId3" Type="http://schemas.openxmlformats.org/officeDocument/2006/relationships/slideLayout" Target="../slideLayouts/slideLayout12.xml"/><Relationship Id="rId7" Type="http://schemas.openxmlformats.org/officeDocument/2006/relationships/slideLayout" Target="../slideLayouts/slideLayout16.xml"/><Relationship Id="rId12" Type="http://schemas.openxmlformats.org/officeDocument/2006/relationships/slideLayout" Target="../slideLayouts/slideLayout21.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5" Type="http://schemas.openxmlformats.org/officeDocument/2006/relationships/slideLayout" Target="../slideLayouts/slideLayout14.xml"/><Relationship Id="rId10" Type="http://schemas.openxmlformats.org/officeDocument/2006/relationships/slideLayout" Target="../slideLayouts/slideLayout19.xml"/><Relationship Id="rId4" Type="http://schemas.openxmlformats.org/officeDocument/2006/relationships/slideLayout" Target="../slideLayouts/slideLayout13.xml"/><Relationship Id="rId9" Type="http://schemas.openxmlformats.org/officeDocument/2006/relationships/slideLayout" Target="../slideLayouts/slideLayout18.xml"/><Relationship Id="rId14" Type="http://schemas.openxmlformats.org/officeDocument/2006/relationships/image" Target="../media/image2.jpe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theme" Target="../theme/theme3.xml"/><Relationship Id="rId3" Type="http://schemas.openxmlformats.org/officeDocument/2006/relationships/slideLayout" Target="../slideLayouts/slideLayout24.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0" Type="http://schemas.openxmlformats.org/officeDocument/2006/relationships/slideLayout" Target="../slideLayouts/slideLayout31.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image" Target="../media/image1.emf"/></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slideLayout" Target="../slideLayouts/slideLayout46.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5" Type="http://schemas.openxmlformats.org/officeDocument/2006/relationships/image" Target="../media/image1.emf"/><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4.xml"/><Relationship Id="rId13" Type="http://schemas.openxmlformats.org/officeDocument/2006/relationships/slideLayout" Target="../slideLayouts/slideLayout59.xml"/><Relationship Id="rId3" Type="http://schemas.openxmlformats.org/officeDocument/2006/relationships/slideLayout" Target="../slideLayouts/slideLayout49.xml"/><Relationship Id="rId7" Type="http://schemas.openxmlformats.org/officeDocument/2006/relationships/slideLayout" Target="../slideLayouts/slideLayout53.xml"/><Relationship Id="rId12" Type="http://schemas.openxmlformats.org/officeDocument/2006/relationships/slideLayout" Target="../slideLayouts/slideLayout58.xml"/><Relationship Id="rId2" Type="http://schemas.openxmlformats.org/officeDocument/2006/relationships/slideLayout" Target="../slideLayouts/slideLayout48.xml"/><Relationship Id="rId16" Type="http://schemas.openxmlformats.org/officeDocument/2006/relationships/image" Target="../media/image2.jpeg"/><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slideLayout" Target="../slideLayouts/slideLayout57.xml"/><Relationship Id="rId5" Type="http://schemas.openxmlformats.org/officeDocument/2006/relationships/slideLayout" Target="../slideLayouts/slideLayout51.xml"/><Relationship Id="rId15" Type="http://schemas.openxmlformats.org/officeDocument/2006/relationships/theme" Target="../theme/theme5.xml"/><Relationship Id="rId10" Type="http://schemas.openxmlformats.org/officeDocument/2006/relationships/slideLayout" Target="../slideLayouts/slideLayout56.xml"/><Relationship Id="rId4" Type="http://schemas.openxmlformats.org/officeDocument/2006/relationships/slideLayout" Target="../slideLayouts/slideLayout50.xml"/><Relationship Id="rId9" Type="http://schemas.openxmlformats.org/officeDocument/2006/relationships/slideLayout" Target="../slideLayouts/slideLayout55.xml"/><Relationship Id="rId14" Type="http://schemas.openxmlformats.org/officeDocument/2006/relationships/slideLayout" Target="../slideLayouts/slideLayout6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9" name="TextBox 11"/>
          <p:cNvSpPr txBox="1">
            <a:spLocks noChangeArrowheads="1"/>
          </p:cNvSpPr>
          <p:nvPr userDrawn="1"/>
        </p:nvSpPr>
        <p:spPr bwMode="auto">
          <a:xfrm>
            <a:off x="255588" y="4781550"/>
            <a:ext cx="6781800"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900" b="1">
                <a:solidFill>
                  <a:schemeClr val="bg1"/>
                </a:solidFill>
              </a:rPr>
              <a:pPr marL="0" marR="0" indent="0" algn="l" defTabSz="457200" rtl="0" eaLnBrk="1" fontAlgn="base" latinLnBrk="0" hangingPunct="1">
                <a:lnSpc>
                  <a:spcPct val="100000"/>
                </a:lnSpc>
                <a:spcBef>
                  <a:spcPct val="0"/>
                </a:spcBef>
                <a:spcAft>
                  <a:spcPct val="0"/>
                </a:spcAft>
                <a:buClrTx/>
                <a:buSzTx/>
                <a:buFontTx/>
                <a:buNone/>
                <a:tabLst/>
                <a:defRPr/>
              </a:pPr>
              <a:t>‹#›</a:t>
            </a:fld>
            <a:r>
              <a:rPr lang="en-US" altLang="en-US" sz="900" b="1" dirty="0">
                <a:solidFill>
                  <a:schemeClr val="bg1"/>
                </a:solidFill>
              </a:rPr>
              <a:t> </a:t>
            </a:r>
            <a:r>
              <a:rPr lang="en-US" altLang="en-US" sz="900" dirty="0">
                <a:solidFill>
                  <a:schemeClr val="bg1"/>
                </a:solidFill>
              </a:rPr>
              <a:t>|</a:t>
            </a:r>
            <a:r>
              <a:rPr lang="en-US" altLang="en-US" sz="900" b="1" dirty="0">
                <a:solidFill>
                  <a:schemeClr val="bg1"/>
                </a:solidFill>
              </a:rPr>
              <a:t> Introduction to Databases (F23): Lecture 9: Module II, NoSQL 2</a:t>
            </a:r>
            <a:r>
              <a:rPr lang="en-US" altLang="en-US" sz="900" i="1" dirty="0">
                <a:solidFill>
                  <a:schemeClr val="bg1"/>
                </a:solidFill>
              </a:rPr>
              <a:t> </a:t>
            </a:r>
            <a:r>
              <a:rPr lang="en-US" altLang="en-US" sz="900" i="1" baseline="0" dirty="0">
                <a:solidFill>
                  <a:schemeClr val="bg1"/>
                </a:solidFill>
              </a:rPr>
              <a:t>		</a:t>
            </a:r>
            <a:r>
              <a:rPr lang="de-DE" altLang="en-US" sz="900" i="1" dirty="0">
                <a:solidFill>
                  <a:schemeClr val="bg1"/>
                </a:solidFill>
              </a:rPr>
              <a:t>© Donald F. Ferguson, 2023</a:t>
            </a:r>
            <a:endParaRPr lang="en-US" altLang="en-US" sz="900" i="1" dirty="0">
              <a:solidFill>
                <a:schemeClr val="bg1"/>
              </a:solidFill>
            </a:endParaRPr>
          </a:p>
        </p:txBody>
      </p:sp>
      <p:pic>
        <p:nvPicPr>
          <p:cNvPr id="12" name="Picture 10"/>
          <p:cNvPicPr>
            <a:picLocks noChangeAspect="1"/>
          </p:cNvPicPr>
          <p:nvPr userDrawn="1"/>
        </p:nvPicPr>
        <p:blipFill>
          <a:blip r:embed="rId11">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Tree>
  </p:cSld>
  <p:clrMap bg1="lt1" tx1="dk1" bg2="lt2" tx2="dk2" accent1="accent1" accent2="accent2" accent3="accent3" accent4="accent4" accent5="accent5" accent6="accent6" hlink="hlink" folHlink="folHlink"/>
  <p:sldLayoutIdLst>
    <p:sldLayoutId id="2147493469" r:id="rId1"/>
    <p:sldLayoutId id="2147493474" r:id="rId2"/>
    <p:sldLayoutId id="2147493586" r:id="rId3"/>
    <p:sldLayoutId id="2147493478" r:id="rId4"/>
    <p:sldLayoutId id="2147493475" r:id="rId5"/>
    <p:sldLayoutId id="2147493476" r:id="rId6"/>
    <p:sldLayoutId id="2147493477" r:id="rId7"/>
    <p:sldLayoutId id="2147493772" r:id="rId8"/>
    <p:sldLayoutId id="2147493773" r:id="rId9"/>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6112478-D9B7-4D0D-ADE5-62D5EFAAFBBF}"/>
              </a:ext>
            </a:extLst>
          </p:cNvPr>
          <p:cNvSpPr>
            <a:spLocks noGrp="1" noChangeArrowheads="1"/>
          </p:cNvSpPr>
          <p:nvPr>
            <p:ph type="body" idx="1"/>
          </p:nvPr>
        </p:nvSpPr>
        <p:spPr bwMode="auto">
          <a:xfrm>
            <a:off x="768351" y="820342"/>
            <a:ext cx="7707313"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rgbClr val="002060"/>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7025878" y="4960145"/>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userDrawn="1"/>
        </p:nvSpPr>
        <p:spPr bwMode="auto">
          <a:xfrm>
            <a:off x="4512846" y="4960145"/>
            <a:ext cx="381836"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6.</a:t>
            </a:r>
            <a:fld id="{669DE52E-05EC-4487-BE79-3F9A6A9F8797}"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1" y="4960145"/>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362D880-06BD-4D02-876C-3226AC8E6F10}"/>
              </a:ext>
            </a:extLst>
          </p:cNvPr>
          <p:cNvSpPr>
            <a:spLocks/>
          </p:cNvSpPr>
          <p:nvPr/>
        </p:nvSpPr>
        <p:spPr bwMode="auto">
          <a:xfrm>
            <a:off x="8916988" y="4083845"/>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sz="1350"/>
          </a:p>
        </p:txBody>
      </p:sp>
      <p:pic>
        <p:nvPicPr>
          <p:cNvPr id="10" name="Picture 8" descr="Cover-6Ed"/>
          <p:cNvPicPr>
            <a:picLocks noChangeAspect="1" noChangeArrowheads="1"/>
          </p:cNvPicPr>
          <p:nvPr userDrawn="1"/>
        </p:nvPicPr>
        <p:blipFill>
          <a:blip r:embed="rId14"/>
          <a:stretch>
            <a:fillRect/>
          </a:stretch>
        </p:blipFill>
        <p:spPr bwMode="auto">
          <a:xfrm>
            <a:off x="5547" y="1"/>
            <a:ext cx="742012" cy="71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67699400"/>
      </p:ext>
    </p:extLst>
  </p:cSld>
  <p:clrMap bg1="lt1" tx1="dk1" bg2="lt2" tx2="dk2" accent1="accent1" accent2="accent2" accent3="accent3" accent4="accent4" accent5="accent5" accent6="accent6" hlink="hlink" folHlink="folHlink"/>
  <p:sldLayoutIdLst>
    <p:sldLayoutId id="2147493673" r:id="rId1"/>
    <p:sldLayoutId id="2147493674" r:id="rId2"/>
    <p:sldLayoutId id="2147493675" r:id="rId3"/>
    <p:sldLayoutId id="2147493676" r:id="rId4"/>
    <p:sldLayoutId id="2147493677" r:id="rId5"/>
    <p:sldLayoutId id="2147493678" r:id="rId6"/>
    <p:sldLayoutId id="2147493679" r:id="rId7"/>
    <p:sldLayoutId id="2147493680" r:id="rId8"/>
    <p:sldLayoutId id="2147493681" r:id="rId9"/>
    <p:sldLayoutId id="2147493682" r:id="rId10"/>
    <p:sldLayoutId id="2147493683" r:id="rId11"/>
    <p:sldLayoutId id="2147493684" r:id="rId12"/>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10000"/>
        <a:buFont typeface="Wingdings" panose="05000000000000000000" pitchFamily="2" charset="2"/>
        <a:buChar char="§"/>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110000"/>
        <a:buFont typeface="Arial" panose="020B0604020202020204" pitchFamily="34" charset="0"/>
        <a:buChar char="•"/>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ingdings" panose="05000000000000000000" pitchFamily="2" charset="2"/>
        <a:buChar char="§"/>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Arial" panose="020B0604020202020204" pitchFamily="34"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Font typeface="Wingdings" panose="05000000000000000000" pitchFamily="2" charset="2"/>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9" name="TextBox 11"/>
          <p:cNvSpPr txBox="1">
            <a:spLocks noChangeArrowheads="1"/>
          </p:cNvSpPr>
          <p:nvPr userDrawn="1"/>
        </p:nvSpPr>
        <p:spPr bwMode="auto">
          <a:xfrm>
            <a:off x="255588" y="4781550"/>
            <a:ext cx="6781800"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900" b="1">
                <a:solidFill>
                  <a:schemeClr val="bg1"/>
                </a:solidFill>
              </a:rPr>
              <a:pPr marL="0" marR="0" indent="0" algn="l" defTabSz="457200" rtl="0" eaLnBrk="1" fontAlgn="base" latinLnBrk="0" hangingPunct="1">
                <a:lnSpc>
                  <a:spcPct val="100000"/>
                </a:lnSpc>
                <a:spcBef>
                  <a:spcPct val="0"/>
                </a:spcBef>
                <a:spcAft>
                  <a:spcPct val="0"/>
                </a:spcAft>
                <a:buClrTx/>
                <a:buSzTx/>
                <a:buFontTx/>
                <a:buNone/>
                <a:tabLst/>
                <a:defRPr/>
              </a:pPr>
              <a:t>‹#›</a:t>
            </a:fld>
            <a:r>
              <a:rPr lang="en-US" altLang="en-US" sz="900" b="1" dirty="0">
                <a:solidFill>
                  <a:schemeClr val="bg1"/>
                </a:solidFill>
              </a:rPr>
              <a:t> </a:t>
            </a:r>
            <a:r>
              <a:rPr lang="en-US" altLang="en-US" sz="900" dirty="0">
                <a:solidFill>
                  <a:schemeClr val="bg1"/>
                </a:solidFill>
              </a:rPr>
              <a:t>|</a:t>
            </a:r>
            <a:r>
              <a:rPr lang="en-US" altLang="en-US" sz="900" b="1" dirty="0">
                <a:solidFill>
                  <a:schemeClr val="bg1"/>
                </a:solidFill>
              </a:rPr>
              <a:t> Introduction to Databases (S23): </a:t>
            </a:r>
            <a:r>
              <a:rPr lang="en-US" altLang="en-US" sz="900" i="1" dirty="0">
                <a:solidFill>
                  <a:schemeClr val="bg1"/>
                </a:solidFill>
              </a:rPr>
              <a:t>Lecture 6: ER, Relational, SQL, Scenarios, Applications </a:t>
            </a:r>
            <a:r>
              <a:rPr lang="en-US" altLang="en-US" sz="900" i="1" baseline="0" dirty="0">
                <a:solidFill>
                  <a:schemeClr val="bg1"/>
                </a:solidFill>
              </a:rPr>
              <a:t>		</a:t>
            </a:r>
            <a:r>
              <a:rPr lang="de-DE" altLang="en-US" sz="900" i="1" dirty="0">
                <a:solidFill>
                  <a:schemeClr val="bg1"/>
                </a:solidFill>
              </a:rPr>
              <a:t>© Donald F. Ferguson, 2023</a:t>
            </a:r>
            <a:endParaRPr lang="en-US" altLang="en-US" sz="900" i="1" dirty="0">
              <a:solidFill>
                <a:schemeClr val="bg1"/>
              </a:solidFill>
            </a:endParaRPr>
          </a:p>
        </p:txBody>
      </p:sp>
      <p:pic>
        <p:nvPicPr>
          <p:cNvPr id="12" name="Picture 10"/>
          <p:cNvPicPr>
            <a:picLocks noChangeAspect="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Tree>
    <p:extLst>
      <p:ext uri="{BB962C8B-B14F-4D97-AF65-F5344CB8AC3E}">
        <p14:creationId xmlns:p14="http://schemas.microsoft.com/office/powerpoint/2010/main" val="3987307191"/>
      </p:ext>
    </p:extLst>
  </p:cSld>
  <p:clrMap bg1="lt1" tx1="dk1" bg2="lt2" tx2="dk2" accent1="accent1" accent2="accent2" accent3="accent3" accent4="accent4" accent5="accent5" accent6="accent6" hlink="hlink" folHlink="folHlink"/>
  <p:sldLayoutIdLst>
    <p:sldLayoutId id="2147493724" r:id="rId1"/>
    <p:sldLayoutId id="2147493725" r:id="rId2"/>
    <p:sldLayoutId id="2147493726" r:id="rId3"/>
    <p:sldLayoutId id="2147493727" r:id="rId4"/>
    <p:sldLayoutId id="2147493728" r:id="rId5"/>
    <p:sldLayoutId id="2147493729" r:id="rId6"/>
    <p:sldLayoutId id="2147493730" r:id="rId7"/>
    <p:sldLayoutId id="2147493731" r:id="rId8"/>
    <p:sldLayoutId id="2147493732" r:id="rId9"/>
    <p:sldLayoutId id="2147493769" r:id="rId10"/>
    <p:sldLayoutId id="2147493770" r:id="rId11"/>
    <p:sldLayoutId id="2147493771" r:id="rId12"/>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9" name="TextBox 11"/>
          <p:cNvSpPr txBox="1">
            <a:spLocks noChangeArrowheads="1"/>
          </p:cNvSpPr>
          <p:nvPr userDrawn="1"/>
        </p:nvSpPr>
        <p:spPr bwMode="auto">
          <a:xfrm>
            <a:off x="255588" y="4781550"/>
            <a:ext cx="6781800"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900" b="1">
                <a:solidFill>
                  <a:schemeClr val="bg1"/>
                </a:solidFill>
              </a:rPr>
              <a:pPr marL="0" marR="0" indent="0" algn="l" defTabSz="457200" rtl="0" eaLnBrk="1" fontAlgn="base" latinLnBrk="0" hangingPunct="1">
                <a:lnSpc>
                  <a:spcPct val="100000"/>
                </a:lnSpc>
                <a:spcBef>
                  <a:spcPct val="0"/>
                </a:spcBef>
                <a:spcAft>
                  <a:spcPct val="0"/>
                </a:spcAft>
                <a:buClrTx/>
                <a:buSzTx/>
                <a:buFontTx/>
                <a:buNone/>
                <a:tabLst/>
                <a:defRPr/>
              </a:pPr>
              <a:t>‹#›</a:t>
            </a:fld>
            <a:r>
              <a:rPr lang="en-US" altLang="en-US" sz="900" b="1" dirty="0">
                <a:solidFill>
                  <a:schemeClr val="bg1"/>
                </a:solidFill>
              </a:rPr>
              <a:t> </a:t>
            </a:r>
            <a:r>
              <a:rPr lang="en-US" altLang="en-US" sz="900" dirty="0">
                <a:solidFill>
                  <a:schemeClr val="bg1"/>
                </a:solidFill>
              </a:rPr>
              <a:t>|</a:t>
            </a:r>
            <a:r>
              <a:rPr lang="en-US" altLang="en-US" sz="900" b="1" dirty="0">
                <a:solidFill>
                  <a:schemeClr val="bg1"/>
                </a:solidFill>
              </a:rPr>
              <a:t> Introduction to Databases (S23): </a:t>
            </a:r>
            <a:r>
              <a:rPr lang="en-US" altLang="en-US" sz="900" i="1" dirty="0">
                <a:solidFill>
                  <a:schemeClr val="bg1"/>
                </a:solidFill>
              </a:rPr>
              <a:t>Lecture 9: Module II, NoSQL, Graph DBs </a:t>
            </a:r>
            <a:r>
              <a:rPr lang="en-US" altLang="en-US" sz="900" i="1" baseline="0" dirty="0">
                <a:solidFill>
                  <a:schemeClr val="bg1"/>
                </a:solidFill>
              </a:rPr>
              <a:t>		</a:t>
            </a:r>
            <a:r>
              <a:rPr lang="de-DE" altLang="en-US" sz="900" i="1" dirty="0">
                <a:solidFill>
                  <a:schemeClr val="bg1"/>
                </a:solidFill>
              </a:rPr>
              <a:t>© Donald F. Ferguson, 2023</a:t>
            </a:r>
            <a:endParaRPr lang="en-US" altLang="en-US" sz="900" i="1" dirty="0">
              <a:solidFill>
                <a:schemeClr val="bg1"/>
              </a:solidFill>
            </a:endParaRPr>
          </a:p>
        </p:txBody>
      </p:sp>
      <p:pic>
        <p:nvPicPr>
          <p:cNvPr id="12" name="Picture 10"/>
          <p:cNvPicPr>
            <a:picLocks noChangeAspect="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Tree>
    <p:extLst>
      <p:ext uri="{BB962C8B-B14F-4D97-AF65-F5344CB8AC3E}">
        <p14:creationId xmlns:p14="http://schemas.microsoft.com/office/powerpoint/2010/main" val="1657930572"/>
      </p:ext>
    </p:extLst>
  </p:cSld>
  <p:clrMap bg1="lt1" tx1="dk1" bg2="lt2" tx2="dk2" accent1="accent1" accent2="accent2" accent3="accent3" accent4="accent4" accent5="accent5" accent6="accent6" hlink="hlink" folHlink="folHlink"/>
  <p:sldLayoutIdLst>
    <p:sldLayoutId id="2147493775" r:id="rId1"/>
    <p:sldLayoutId id="2147493776" r:id="rId2"/>
    <p:sldLayoutId id="2147493777" r:id="rId3"/>
    <p:sldLayoutId id="2147493778" r:id="rId4"/>
    <p:sldLayoutId id="2147493779" r:id="rId5"/>
    <p:sldLayoutId id="2147493780" r:id="rId6"/>
    <p:sldLayoutId id="2147493781" r:id="rId7"/>
    <p:sldLayoutId id="2147493782" r:id="rId8"/>
    <p:sldLayoutId id="2147493783" r:id="rId9"/>
    <p:sldLayoutId id="2147493784" r:id="rId10"/>
    <p:sldLayoutId id="2147493785" r:id="rId11"/>
    <p:sldLayoutId id="2147493786" r:id="rId12"/>
    <p:sldLayoutId id="2147493787" r:id="rId13"/>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48A0A33-DAF4-4E01-9EFC-4F1B17F7A3F0}"/>
              </a:ext>
            </a:extLst>
          </p:cNvPr>
          <p:cNvSpPr>
            <a:spLocks noGrp="1" noChangeArrowheads="1"/>
          </p:cNvSpPr>
          <p:nvPr>
            <p:ph type="body" idx="1"/>
          </p:nvPr>
        </p:nvSpPr>
        <p:spPr bwMode="auto">
          <a:xfrm>
            <a:off x="814389" y="820342"/>
            <a:ext cx="7661275"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chemeClr val="bg2"/>
                </a:solidFill>
                <a:latin typeface="Times New Roman" panose="02020603050405020304" pitchFamily="18" charset="0"/>
              </a:defRPr>
            </a:lvl1pPr>
          </a:lstStyle>
          <a:p>
            <a:pPr>
              <a:defRPr/>
            </a:pPr>
            <a:fld id="{059FFB63-CDCC-491F-AF2C-DD10F7602377}" type="slidenum">
              <a:rPr lang="en-US" altLang="en-US"/>
              <a:pPr>
                <a:defRPr/>
              </a:pPr>
              <a:t>‹#›</a:t>
            </a:fld>
            <a:endParaRPr lang="en-US" altLang="en-US"/>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p:nvSpPr>
        <p:spPr bwMode="auto">
          <a:xfrm>
            <a:off x="4486396" y="4960144"/>
            <a:ext cx="434734"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13.</a:t>
            </a:r>
            <a:fld id="{465E19B2-DA7E-4A4D-A955-3117C9F14C62}"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70B0BAF4-3624-4F5B-83AF-93EB8F0247B6}"/>
              </a:ext>
            </a:extLst>
          </p:cNvPr>
          <p:cNvSpPr>
            <a:spLocks/>
          </p:cNvSpPr>
          <p:nvPr/>
        </p:nvSpPr>
        <p:spPr bwMode="auto">
          <a:xfrm>
            <a:off x="8916988" y="4083844"/>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0" name="Picture 9" descr="Cover-6Ed"/>
          <p:cNvPicPr>
            <a:picLocks noChangeAspect="1" noChangeArrowheads="1"/>
          </p:cNvPicPr>
          <p:nvPr userDrawn="1"/>
        </p:nvPicPr>
        <p:blipFill>
          <a:blip r:embed="rId16"/>
          <a:stretch>
            <a:fillRect/>
          </a:stretch>
        </p:blipFill>
        <p:spPr bwMode="auto">
          <a:xfrm>
            <a:off x="-5777" y="6235"/>
            <a:ext cx="799066" cy="765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99661507"/>
      </p:ext>
    </p:extLst>
  </p:cSld>
  <p:clrMap bg1="lt1" tx1="dk1" bg2="lt2" tx2="dk2" accent1="accent1" accent2="accent2" accent3="accent3" accent4="accent4" accent5="accent5" accent6="accent6" hlink="hlink" folHlink="folHlink"/>
  <p:sldLayoutIdLst>
    <p:sldLayoutId id="2147493789" r:id="rId1"/>
    <p:sldLayoutId id="2147493790" r:id="rId2"/>
    <p:sldLayoutId id="2147493791" r:id="rId3"/>
    <p:sldLayoutId id="2147493792" r:id="rId4"/>
    <p:sldLayoutId id="2147493793" r:id="rId5"/>
    <p:sldLayoutId id="2147493794" r:id="rId6"/>
    <p:sldLayoutId id="2147493795" r:id="rId7"/>
    <p:sldLayoutId id="2147493796" r:id="rId8"/>
    <p:sldLayoutId id="2147493797" r:id="rId9"/>
    <p:sldLayoutId id="2147493798" r:id="rId10"/>
    <p:sldLayoutId id="2147493799" r:id="rId11"/>
    <p:sldLayoutId id="2147493800" r:id="rId12"/>
    <p:sldLayoutId id="2147493801" r:id="rId13"/>
    <p:sldLayoutId id="2147493802" r:id="rId14"/>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90000"/>
        <a:buFont typeface="Monotype Sorts" pitchFamily="-65" charset="2"/>
        <a:buChar char="l"/>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image" Target="../media/image9.png"/><Relationship Id="rId1" Type="http://schemas.openxmlformats.org/officeDocument/2006/relationships/slideLayout" Target="../slideLayouts/slideLayout1.xml"/><Relationship Id="rId6" Type="http://schemas.openxmlformats.org/officeDocument/2006/relationships/hyperlink" Target="https://www.amazon.com/s/ref=dp_byline_sr_book_3?ie=UTF8&amp;text=Jennifer+Widom&amp;search-alias=books&amp;field-author=Jennifer+Widom&amp;sort=relevancerank" TargetMode="External"/><Relationship Id="rId5" Type="http://schemas.openxmlformats.org/officeDocument/2006/relationships/hyperlink" Target="https://www.amazon.com/s/ref=dp_byline_sr_book_2?ie=UTF8&amp;text=Jeffrey+D.+Ullman&amp;search-alias=books&amp;field-author=Jeffrey+D.+Ullman&amp;sort=relevancerank" TargetMode="External"/><Relationship Id="rId4" Type="http://schemas.openxmlformats.org/officeDocument/2006/relationships/hyperlink" Target="https://www.amazon.com/s/ref=dp_byline_sr_book_1?ie=UTF8&amp;text=Hector+Garcia-Molina&amp;search-alias=books&amp;field-author=Hector+Garcia-Molina&amp;sort=relevancerank"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s://www.amazon.com/s/ref=dp_byline_sr_book_1?ie=UTF8&amp;text=Hector+Garcia-Molina&amp;search-alias=books&amp;field-author=Hector+Garcia-Molina&amp;sort=relevancerank" TargetMode="External"/><Relationship Id="rId2" Type="http://schemas.openxmlformats.org/officeDocument/2006/relationships/image" Target="../media/image11.png"/><Relationship Id="rId1" Type="http://schemas.openxmlformats.org/officeDocument/2006/relationships/slideLayout" Target="../slideLayouts/slideLayout1.xml"/><Relationship Id="rId6" Type="http://schemas.openxmlformats.org/officeDocument/2006/relationships/image" Target="../media/image10.tiff"/><Relationship Id="rId5" Type="http://schemas.openxmlformats.org/officeDocument/2006/relationships/hyperlink" Target="https://www.amazon.com/s/ref=dp_byline_sr_book_3?ie=UTF8&amp;text=Jennifer+Widom&amp;search-alias=books&amp;field-author=Jennifer+Widom&amp;sort=relevancerank" TargetMode="External"/><Relationship Id="rId4" Type="http://schemas.openxmlformats.org/officeDocument/2006/relationships/hyperlink" Target="https://www.amazon.com/s/ref=dp_byline_sr_book_2?ie=UTF8&amp;text=Jeffrey+D.+Ullman&amp;search-alias=books&amp;field-author=Jeffrey+D.+Ullman&amp;sort=relevancerank"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www.amazon.com/s/ref=dp_byline_sr_book_1?ie=UTF8&amp;text=Hector+Garcia-Molina&amp;search-alias=books&amp;field-author=Hector+Garcia-Molina&amp;sort=relevancerank" TargetMode="External"/><Relationship Id="rId2" Type="http://schemas.openxmlformats.org/officeDocument/2006/relationships/image" Target="../media/image14.png"/><Relationship Id="rId1" Type="http://schemas.openxmlformats.org/officeDocument/2006/relationships/slideLayout" Target="../slideLayouts/slideLayout1.xml"/><Relationship Id="rId5" Type="http://schemas.openxmlformats.org/officeDocument/2006/relationships/hyperlink" Target="https://www.amazon.com/s/ref=dp_byline_sr_book_3?ie=UTF8&amp;text=Jennifer+Widom&amp;search-alias=books&amp;field-author=Jennifer+Widom&amp;sort=relevancerank" TargetMode="External"/><Relationship Id="rId4" Type="http://schemas.openxmlformats.org/officeDocument/2006/relationships/hyperlink" Target="https://www.amazon.com/s/ref=dp_byline_sr_book_2?ie=UTF8&amp;text=Jeffrey+D.+Ullman&amp;search-alias=books&amp;field-author=Jeffrey+D.+Ullman&amp;sort=relevancerank"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0.xml"/><Relationship Id="rId1" Type="http://schemas.openxmlformats.org/officeDocument/2006/relationships/slideLayout" Target="../slideLayouts/slideLayout8.xml"/><Relationship Id="rId4" Type="http://schemas.openxmlformats.org/officeDocument/2006/relationships/image" Target="../media/image1.emf"/></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6.svg"/></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18.svg"/></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20.svg"/></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22.svg"/></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24.svg"/></Relationships>
</file>

<file path=ppt/slides/_rels/slide23.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3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31.tiff"/><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hyperlink" Target="https://stackoverflow.com/questions/35789412/spark-sql-difference-between-gzip-vs-snappy-vs-lzo-compression-formats" TargetMode="External"/><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1.xml"/><Relationship Id="rId1" Type="http://schemas.openxmlformats.org/officeDocument/2006/relationships/slideLayout" Target="../slideLayouts/slideLayout43.xml"/><Relationship Id="rId4" Type="http://schemas.openxmlformats.org/officeDocument/2006/relationships/image" Target="../media/image1.emf"/></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8.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8.xml"/></Relationships>
</file>

<file path=ppt/slides/_rels/slide37.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24.xml"/><Relationship Id="rId1" Type="http://schemas.openxmlformats.org/officeDocument/2006/relationships/slideLayout" Target="../slideLayouts/slideLayout48.xml"/></Relationships>
</file>

<file path=ppt/slides/_rels/slide38.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25.xml"/><Relationship Id="rId1" Type="http://schemas.openxmlformats.org/officeDocument/2006/relationships/slideLayout" Target="../slideLayouts/slideLayout48.xml"/></Relationships>
</file>

<file path=ppt/slides/_rels/slide39.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notesSlide" Target="../notesSlides/notesSlide26.xml"/><Relationship Id="rId1" Type="http://schemas.openxmlformats.org/officeDocument/2006/relationships/slideLayout" Target="../slideLayouts/slideLayout48.xml"/></Relationships>
</file>

<file path=ppt/slides/_rels/slide4.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4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7.xml"/><Relationship Id="rId1" Type="http://schemas.openxmlformats.org/officeDocument/2006/relationships/slideLayout" Target="../slideLayouts/slideLayout48.xml"/><Relationship Id="rId4" Type="http://schemas.openxmlformats.org/officeDocument/2006/relationships/image" Target="../media/image37.svg"/></Relationships>
</file>

<file path=ppt/slides/_rels/slide41.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notesSlide" Target="../notesSlides/notesSlide28.xml"/><Relationship Id="rId1" Type="http://schemas.openxmlformats.org/officeDocument/2006/relationships/slideLayout" Target="../slideLayouts/slideLayout59.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8.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8.xml"/></Relationships>
</file>

<file path=ppt/slides/_rels/slide45.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Layout" Target="../slideLayouts/slideLayout48.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8.xml"/></Relationships>
</file>

<file path=ppt/slides/_rels/slide47.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notesSlide" Target="../notesSlides/notesSlide32.xml"/><Relationship Id="rId1" Type="http://schemas.openxmlformats.org/officeDocument/2006/relationships/slideLayout" Target="../slideLayouts/slideLayout48.xml"/></Relationships>
</file>

<file path=ppt/slides/_rels/slide48.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notesSlide" Target="../notesSlides/notesSlide33.xml"/><Relationship Id="rId1" Type="http://schemas.openxmlformats.org/officeDocument/2006/relationships/slideLayout" Target="../slideLayouts/slideLayout48.xml"/></Relationships>
</file>

<file path=ppt/slides/_rels/slide49.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Layout" Target="../slideLayouts/slideLayout4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50.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notesSlide" Target="../notesSlides/notesSlide34.xml"/><Relationship Id="rId1" Type="http://schemas.openxmlformats.org/officeDocument/2006/relationships/slideLayout" Target="../slideLayouts/slideLayout48.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8.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8.xml"/></Relationships>
</file>

<file path=ppt/slides/_rels/slide55.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notesSlide" Target="../notesSlides/notesSlide37.xml"/><Relationship Id="rId1" Type="http://schemas.openxmlformats.org/officeDocument/2006/relationships/slideLayout" Target="../slideLayouts/slideLayout48.xml"/></Relationships>
</file>

<file path=ppt/slides/_rels/slide56.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notesSlide" Target="../notesSlides/notesSlide38.xml"/><Relationship Id="rId1" Type="http://schemas.openxmlformats.org/officeDocument/2006/relationships/slideLayout" Target="../slideLayouts/slideLayout48.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8.xml"/></Relationships>
</file>

<file path=ppt/slides/_rels/slide58.xml.rels><?xml version="1.0" encoding="UTF-8" standalone="yes"?>
<Relationships xmlns="http://schemas.openxmlformats.org/package/2006/relationships"><Relationship Id="rId3" Type="http://schemas.openxmlformats.org/officeDocument/2006/relationships/hyperlink" Target="https://opendsa-server.cs.vt.edu/ODSA/AV/Development/hashAV.html" TargetMode="External"/><Relationship Id="rId2" Type="http://schemas.openxmlformats.org/officeDocument/2006/relationships/hyperlink" Target="http://iswsa.acm.org/mphf/openDSAPerfectHashAnimation/perfectHashAV.html" TargetMode="Externa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0.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6.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6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1.xml"/><Relationship Id="rId1" Type="http://schemas.openxmlformats.org/officeDocument/2006/relationships/slideLayout" Target="../slideLayouts/slideLayout8.xml"/><Relationship Id="rId4" Type="http://schemas.openxmlformats.org/officeDocument/2006/relationships/image" Target="../media/image1.emf"/></Relationships>
</file>

<file path=ppt/slides/_rels/slide61.xml.rels><?xml version="1.0" encoding="UTF-8" standalone="yes"?>
<Relationships xmlns="http://schemas.openxmlformats.org/package/2006/relationships"><Relationship Id="rId8" Type="http://schemas.openxmlformats.org/officeDocument/2006/relationships/hyperlink" Target="https://en.wikipedia.org/wiki/Web_2.0" TargetMode="External"/><Relationship Id="rId13" Type="http://schemas.openxmlformats.org/officeDocument/2006/relationships/hyperlink" Target="https://en.wikipedia.org/wiki/NoSQL#cite_note-4" TargetMode="External"/><Relationship Id="rId18" Type="http://schemas.openxmlformats.org/officeDocument/2006/relationships/hyperlink" Target="https://en.wikipedia.org/wiki/SQL" TargetMode="External"/><Relationship Id="rId3" Type="http://schemas.openxmlformats.org/officeDocument/2006/relationships/hyperlink" Target="https://en.wikipedia.org/wiki/Database" TargetMode="External"/><Relationship Id="rId21" Type="http://schemas.openxmlformats.org/officeDocument/2006/relationships/hyperlink" Target="https://en.wikipedia.org/wiki/Horizontal_scaling#Horizontal_and_vertical_scaling" TargetMode="External"/><Relationship Id="rId7" Type="http://schemas.openxmlformats.org/officeDocument/2006/relationships/hyperlink" Target="https://en.wikipedia.org/wiki/NoSQL#cite_note-leavitt-2" TargetMode="External"/><Relationship Id="rId12" Type="http://schemas.openxmlformats.org/officeDocument/2006/relationships/hyperlink" Target="https://en.wikipedia.org/wiki/NoSQL#cite_note-3" TargetMode="External"/><Relationship Id="rId17" Type="http://schemas.openxmlformats.org/officeDocument/2006/relationships/hyperlink" Target="https://en.wikipedia.org/wiki/NoSQL#cite_note-6" TargetMode="External"/><Relationship Id="rId2" Type="http://schemas.openxmlformats.org/officeDocument/2006/relationships/hyperlink" Target="https://en.wikipedia.org/wiki/NoSQL#cite_note-1" TargetMode="External"/><Relationship Id="rId16" Type="http://schemas.openxmlformats.org/officeDocument/2006/relationships/hyperlink" Target="https://en.wikipedia.org/wiki/Real-time_web" TargetMode="External"/><Relationship Id="rId20" Type="http://schemas.openxmlformats.org/officeDocument/2006/relationships/hyperlink" Target="https://en.wikipedia.org/wiki/NoSQL#cite_note-8" TargetMode="External"/><Relationship Id="rId1" Type="http://schemas.openxmlformats.org/officeDocument/2006/relationships/slideLayout" Target="../slideLayouts/slideLayout1.xml"/><Relationship Id="rId6" Type="http://schemas.openxmlformats.org/officeDocument/2006/relationships/hyperlink" Target="https://en.wikipedia.org/wiki/Relational_database" TargetMode="External"/><Relationship Id="rId11" Type="http://schemas.openxmlformats.org/officeDocument/2006/relationships/hyperlink" Target="https://en.wikipedia.org/wiki/Amazon.com" TargetMode="External"/><Relationship Id="rId5" Type="http://schemas.openxmlformats.org/officeDocument/2006/relationships/hyperlink" Target="https://en.wikipedia.org/wiki/Data_retrieval" TargetMode="External"/><Relationship Id="rId15" Type="http://schemas.openxmlformats.org/officeDocument/2006/relationships/hyperlink" Target="https://en.wikipedia.org/wiki/Big_data" TargetMode="External"/><Relationship Id="rId23" Type="http://schemas.openxmlformats.org/officeDocument/2006/relationships/hyperlink" Target="https://en.wikipedia.org/wiki/NoSQL#cite_note-9" TargetMode="External"/><Relationship Id="rId10" Type="http://schemas.openxmlformats.org/officeDocument/2006/relationships/hyperlink" Target="https://en.wikipedia.org/wiki/Google" TargetMode="External"/><Relationship Id="rId19" Type="http://schemas.openxmlformats.org/officeDocument/2006/relationships/hyperlink" Target="https://en.wikipedia.org/wiki/NoSQL#cite_note-7" TargetMode="External"/><Relationship Id="rId4" Type="http://schemas.openxmlformats.org/officeDocument/2006/relationships/hyperlink" Target="https://en.wikipedia.org/wiki/Computer_data_storage" TargetMode="External"/><Relationship Id="rId9" Type="http://schemas.openxmlformats.org/officeDocument/2006/relationships/hyperlink" Target="https://en.wikipedia.org/wiki/Facebook" TargetMode="External"/><Relationship Id="rId14" Type="http://schemas.openxmlformats.org/officeDocument/2006/relationships/hyperlink" Target="https://en.wikipedia.org/wiki/NoSQL#cite_note-5" TargetMode="External"/><Relationship Id="rId22" Type="http://schemas.openxmlformats.org/officeDocument/2006/relationships/hyperlink" Target="https://en.wikipedia.org/wiki/Cluster_computing" TargetMode="External"/></Relationships>
</file>

<file path=ppt/slides/_rels/slide62.xml.rels><?xml version="1.0" encoding="UTF-8" standalone="yes"?>
<Relationships xmlns="http://schemas.openxmlformats.org/package/2006/relationships"><Relationship Id="rId8" Type="http://schemas.openxmlformats.org/officeDocument/2006/relationships/hyperlink" Target="https://en.wikipedia.org/wiki/NoSQL#cite_note-12" TargetMode="External"/><Relationship Id="rId3" Type="http://schemas.openxmlformats.org/officeDocument/2006/relationships/hyperlink" Target="https://en.wikipedia.org/wiki/CAP_theorem" TargetMode="External"/><Relationship Id="rId7" Type="http://schemas.openxmlformats.org/officeDocument/2006/relationships/hyperlink" Target="https://en.wikipedia.org/wiki/Data_loss" TargetMode="External"/><Relationship Id="rId12" Type="http://schemas.openxmlformats.org/officeDocument/2006/relationships/hyperlink" Target="https://en.wikipedia.org/wiki/NoSQL#cite_note-14" TargetMode="External"/><Relationship Id="rId2" Type="http://schemas.openxmlformats.org/officeDocument/2006/relationships/hyperlink" Target="https://en.wikipedia.org/wiki/Consistency_(database_systems)" TargetMode="External"/><Relationship Id="rId1" Type="http://schemas.openxmlformats.org/officeDocument/2006/relationships/slideLayout" Target="../slideLayouts/slideLayout1.xml"/><Relationship Id="rId6" Type="http://schemas.openxmlformats.org/officeDocument/2006/relationships/hyperlink" Target="https://en.wikipedia.org/wiki/NoSQL#cite_note-11" TargetMode="External"/><Relationship Id="rId11" Type="http://schemas.openxmlformats.org/officeDocument/2006/relationships/hyperlink" Target="https://en.wikipedia.org/wiki/Distributed_transaction_processing" TargetMode="External"/><Relationship Id="rId5" Type="http://schemas.openxmlformats.org/officeDocument/2006/relationships/hyperlink" Target="https://en.wikipedia.org/wiki/ACID" TargetMode="External"/><Relationship Id="rId10" Type="http://schemas.openxmlformats.org/officeDocument/2006/relationships/hyperlink" Target="https://en.wikipedia.org/wiki/NoSQL#cite_note-13" TargetMode="External"/><Relationship Id="rId4" Type="http://schemas.openxmlformats.org/officeDocument/2006/relationships/hyperlink" Target="https://en.wikipedia.org/wiki/NoSQL#cite_note-10" TargetMode="External"/><Relationship Id="rId9" Type="http://schemas.openxmlformats.org/officeDocument/2006/relationships/hyperlink" Target="https://en.wikipedia.org/wiki/Write-ahead_logging" TargetMode="External"/></Relationships>
</file>

<file path=ppt/slides/_rels/slide63.xml.rels><?xml version="1.0" encoding="UTF-8" standalone="yes"?>
<Relationships xmlns="http://schemas.openxmlformats.org/package/2006/relationships"><Relationship Id="rId2" Type="http://schemas.openxmlformats.org/officeDocument/2006/relationships/image" Target="../media/image45.tiff"/><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2.xml"/><Relationship Id="rId1" Type="http://schemas.openxmlformats.org/officeDocument/2006/relationships/slideLayout" Target="../slideLayouts/slideLayout8.xml"/><Relationship Id="rId4" Type="http://schemas.openxmlformats.org/officeDocument/2006/relationships/image" Target="../media/image1.emf"/></Relationships>
</file>

<file path=ppt/slides/_rels/slide6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7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3.xml"/><Relationship Id="rId1" Type="http://schemas.openxmlformats.org/officeDocument/2006/relationships/slideLayout" Target="../slideLayouts/slideLayout8.xml"/><Relationship Id="rId4" Type="http://schemas.openxmlformats.org/officeDocument/2006/relationships/image" Target="../media/image1.emf"/></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8.xml"/><Relationship Id="rId1" Type="http://schemas.openxmlformats.org/officeDocument/2006/relationships/slideLayout" Target="../slideLayouts/slideLayout22.xml"/><Relationship Id="rId4" Type="http://schemas.openxmlformats.org/officeDocument/2006/relationships/image" Target="../media/image1.emf"/></Relationships>
</file>

<file path=ppt/slides/_rels/slide80.xml.rels><?xml version="1.0" encoding="UTF-8" standalone="yes"?>
<Relationships xmlns="http://schemas.openxmlformats.org/package/2006/relationships"><Relationship Id="rId3" Type="http://schemas.openxmlformats.org/officeDocument/2006/relationships/hyperlink" Target="https://www.tutorialspoint.com/mongodb/index.htm" TargetMode="External"/><Relationship Id="rId2" Type="http://schemas.openxmlformats.org/officeDocument/2006/relationships/hyperlink" Target="https://www.tutorialspoint.com/python_data_access" TargetMode="Externa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9.xml"/><Relationship Id="rId1" Type="http://schemas.openxmlformats.org/officeDocument/2006/relationships/slideLayout" Target="../slideLayouts/slideLayout8.xml"/><Relationship Id="rId4" Type="http://schemas.openxmlformats.org/officeDocument/2006/relationships/image" Target="../media/image1.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CE15D65-8053-1B4E-B089-18B4089AAFB8}"/>
              </a:ext>
            </a:extLst>
          </p:cNvPr>
          <p:cNvPicPr>
            <a:picLocks noChangeAspect="1"/>
          </p:cNvPicPr>
          <p:nvPr/>
        </p:nvPicPr>
        <p:blipFill>
          <a:blip r:embed="rId3"/>
          <a:stretch>
            <a:fillRect/>
          </a:stretch>
        </p:blipFill>
        <p:spPr>
          <a:xfrm>
            <a:off x="-5978" y="-1"/>
            <a:ext cx="9144001" cy="5143501"/>
          </a:xfrm>
          <a:prstGeom prst="rect">
            <a:avLst/>
          </a:prstGeom>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3075"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6" name="TextBox 9"/>
          <p:cNvSpPr txBox="1">
            <a:spLocks noChangeArrowheads="1"/>
          </p:cNvSpPr>
          <p:nvPr/>
        </p:nvSpPr>
        <p:spPr bwMode="auto">
          <a:xfrm>
            <a:off x="0" y="-19050"/>
            <a:ext cx="9144000"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t>W4111 – Introduction to Databases</a:t>
            </a:r>
            <a:br>
              <a:rPr lang="en-US" altLang="en-US" sz="2800" i="1" dirty="0"/>
            </a:br>
            <a:r>
              <a:rPr lang="en-US" altLang="en-US" sz="2800" i="1" dirty="0"/>
              <a:t>Section 002, Fall 2023</a:t>
            </a:r>
            <a:br>
              <a:rPr lang="en-US" altLang="en-US" sz="2800" i="1" dirty="0"/>
            </a:br>
            <a:r>
              <a:rPr lang="en-US" altLang="en-US" sz="2400" i="1" dirty="0"/>
              <a:t>Lecture 9: Module II, NoSQL, Part 2</a:t>
            </a:r>
          </a:p>
        </p:txBody>
      </p:sp>
      <p:sp>
        <p:nvSpPr>
          <p:cNvPr id="3077" name="TextBox 10"/>
          <p:cNvSpPr txBox="1">
            <a:spLocks noChangeArrowheads="1"/>
          </p:cNvSpPr>
          <p:nvPr/>
        </p:nvSpPr>
        <p:spPr bwMode="auto">
          <a:xfrm>
            <a:off x="0" y="4732991"/>
            <a:ext cx="91440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r>
              <a:rPr lang="en-US" altLang="en-US" sz="1200" i="1" dirty="0">
                <a:solidFill>
                  <a:schemeClr val="bg1"/>
                </a:solidFill>
              </a:rPr>
              <a:t>© Donald F. Ferguson, 2023</a:t>
            </a:r>
          </a:p>
        </p:txBody>
      </p:sp>
    </p:spTree>
    <p:extLst>
      <p:ext uri="{BB962C8B-B14F-4D97-AF65-F5344CB8AC3E}">
        <p14:creationId xmlns:p14="http://schemas.microsoft.com/office/powerpoint/2010/main" val="20379959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48A9D58-E394-3D4B-A669-638DEA35D995}"/>
              </a:ext>
            </a:extLst>
          </p:cNvPr>
          <p:cNvSpPr>
            <a:spLocks noGrp="1"/>
          </p:cNvSpPr>
          <p:nvPr>
            <p:ph type="title"/>
          </p:nvPr>
        </p:nvSpPr>
        <p:spPr/>
        <p:txBody>
          <a:bodyPr/>
          <a:lstStyle/>
          <a:p>
            <a:r>
              <a:rPr lang="en-US" dirty="0"/>
              <a:t>Course Modules – Reminder</a:t>
            </a:r>
          </a:p>
        </p:txBody>
      </p:sp>
      <p:pic>
        <p:nvPicPr>
          <p:cNvPr id="4" name="Picture 3">
            <a:extLst>
              <a:ext uri="{FF2B5EF4-FFF2-40B4-BE49-F238E27FC236}">
                <a16:creationId xmlns:a16="http://schemas.microsoft.com/office/drawing/2014/main" id="{F6330FBB-F1DB-4F4F-9020-474DACAFC26D}"/>
              </a:ext>
            </a:extLst>
          </p:cNvPr>
          <p:cNvPicPr>
            <a:picLocks noChangeAspect="1"/>
          </p:cNvPicPr>
          <p:nvPr/>
        </p:nvPicPr>
        <p:blipFill>
          <a:blip r:embed="rId2"/>
          <a:stretch>
            <a:fillRect/>
          </a:stretch>
        </p:blipFill>
        <p:spPr>
          <a:xfrm>
            <a:off x="0" y="514350"/>
            <a:ext cx="9144000" cy="3409627"/>
          </a:xfrm>
          <a:prstGeom prst="rect">
            <a:avLst/>
          </a:prstGeom>
        </p:spPr>
      </p:pic>
    </p:spTree>
    <p:extLst>
      <p:ext uri="{BB962C8B-B14F-4D97-AF65-F5344CB8AC3E}">
        <p14:creationId xmlns:p14="http://schemas.microsoft.com/office/powerpoint/2010/main" val="16707473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5AECDF0-9C19-CD4B-9346-D09FF32E8DA8}"/>
              </a:ext>
            </a:extLst>
          </p:cNvPr>
          <p:cNvSpPr>
            <a:spLocks noGrp="1"/>
          </p:cNvSpPr>
          <p:nvPr>
            <p:ph type="title"/>
          </p:nvPr>
        </p:nvSpPr>
        <p:spPr/>
        <p:txBody>
          <a:bodyPr/>
          <a:lstStyle/>
          <a:p>
            <a:r>
              <a:rPr lang="en-US" dirty="0"/>
              <a:t>Module II – DBMS Architecture and Implementation</a:t>
            </a:r>
          </a:p>
        </p:txBody>
      </p:sp>
      <p:pic>
        <p:nvPicPr>
          <p:cNvPr id="4" name="Picture 3">
            <a:extLst>
              <a:ext uri="{FF2B5EF4-FFF2-40B4-BE49-F238E27FC236}">
                <a16:creationId xmlns:a16="http://schemas.microsoft.com/office/drawing/2014/main" id="{EDE6AE24-A903-BA4F-9CDB-111321888EB9}"/>
              </a:ext>
            </a:extLst>
          </p:cNvPr>
          <p:cNvPicPr>
            <a:picLocks noChangeAspect="1"/>
          </p:cNvPicPr>
          <p:nvPr/>
        </p:nvPicPr>
        <p:blipFill>
          <a:blip r:embed="rId2"/>
          <a:stretch>
            <a:fillRect/>
          </a:stretch>
        </p:blipFill>
        <p:spPr>
          <a:xfrm>
            <a:off x="533400" y="971550"/>
            <a:ext cx="8430462" cy="2125733"/>
          </a:xfrm>
          <a:prstGeom prst="rect">
            <a:avLst/>
          </a:prstGeom>
        </p:spPr>
      </p:pic>
      <p:pic>
        <p:nvPicPr>
          <p:cNvPr id="5" name="Picture 4">
            <a:extLst>
              <a:ext uri="{FF2B5EF4-FFF2-40B4-BE49-F238E27FC236}">
                <a16:creationId xmlns:a16="http://schemas.microsoft.com/office/drawing/2014/main" id="{DAE8A419-45AF-B84F-A392-0D451AFE520E}"/>
              </a:ext>
            </a:extLst>
          </p:cNvPr>
          <p:cNvPicPr>
            <a:picLocks noChangeAspect="1"/>
          </p:cNvPicPr>
          <p:nvPr/>
        </p:nvPicPr>
        <p:blipFill>
          <a:blip r:embed="rId3"/>
          <a:stretch>
            <a:fillRect/>
          </a:stretch>
        </p:blipFill>
        <p:spPr>
          <a:xfrm>
            <a:off x="32518" y="2225298"/>
            <a:ext cx="802115" cy="802115"/>
          </a:xfrm>
          <a:prstGeom prst="rect">
            <a:avLst/>
          </a:prstGeom>
        </p:spPr>
      </p:pic>
      <p:sp>
        <p:nvSpPr>
          <p:cNvPr id="6" name="TextBox 5">
            <a:extLst>
              <a:ext uri="{FF2B5EF4-FFF2-40B4-BE49-F238E27FC236}">
                <a16:creationId xmlns:a16="http://schemas.microsoft.com/office/drawing/2014/main" id="{BAD88A21-5EDE-D741-9C22-6A44FC92258F}"/>
              </a:ext>
            </a:extLst>
          </p:cNvPr>
          <p:cNvSpPr txBox="1"/>
          <p:nvPr/>
        </p:nvSpPr>
        <p:spPr>
          <a:xfrm>
            <a:off x="76200" y="3114938"/>
            <a:ext cx="914400" cy="914400"/>
          </a:xfrm>
          <a:prstGeom prst="rect">
            <a:avLst/>
          </a:prstGeom>
          <a:noFill/>
        </p:spPr>
        <p:txBody>
          <a:bodyPr wrap="none" rtlCol="0">
            <a:noAutofit/>
          </a:bodyPr>
          <a:lstStyle/>
          <a:p>
            <a:pPr>
              <a:lnSpc>
                <a:spcPct val="90000"/>
              </a:lnSpc>
              <a:spcBef>
                <a:spcPts val="600"/>
              </a:spcBef>
              <a:spcAft>
                <a:spcPts val="0"/>
              </a:spcAft>
              <a:buClr>
                <a:schemeClr val="bg1"/>
              </a:buClr>
            </a:pPr>
            <a:r>
              <a:rPr lang="en-US" sz="2000" dirty="0">
                <a:solidFill>
                  <a:srgbClr val="00B050"/>
                </a:solidFill>
                <a:latin typeface="+mn-lt"/>
              </a:rPr>
              <a:t>Covered for </a:t>
            </a:r>
            <a:r>
              <a:rPr lang="en-US" sz="2000">
                <a:solidFill>
                  <a:srgbClr val="00B050"/>
                </a:solidFill>
                <a:latin typeface="+mn-lt"/>
              </a:rPr>
              <a:t>the relational model.</a:t>
            </a:r>
            <a:endParaRPr lang="en-US" sz="2000" dirty="0" err="1">
              <a:solidFill>
                <a:srgbClr val="00B050"/>
              </a:solidFill>
              <a:latin typeface="+mn-lt"/>
            </a:endParaRPr>
          </a:p>
        </p:txBody>
      </p:sp>
      <p:cxnSp>
        <p:nvCxnSpPr>
          <p:cNvPr id="7" name="Straight Connector 6">
            <a:extLst>
              <a:ext uri="{FF2B5EF4-FFF2-40B4-BE49-F238E27FC236}">
                <a16:creationId xmlns:a16="http://schemas.microsoft.com/office/drawing/2014/main" id="{FE520F57-6B01-0044-A041-35C6F5E5DC33}"/>
              </a:ext>
            </a:extLst>
          </p:cNvPr>
          <p:cNvCxnSpPr/>
          <p:nvPr/>
        </p:nvCxnSpPr>
        <p:spPr>
          <a:xfrm>
            <a:off x="1450025" y="2213970"/>
            <a:ext cx="2883364"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66940F35-38C8-5446-B119-936F03F9FB10}"/>
              </a:ext>
            </a:extLst>
          </p:cNvPr>
          <p:cNvSpPr/>
          <p:nvPr/>
        </p:nvSpPr>
        <p:spPr>
          <a:xfrm>
            <a:off x="3241017" y="3975084"/>
            <a:ext cx="5684808" cy="461665"/>
          </a:xfrm>
          <a:prstGeom prst="rect">
            <a:avLst/>
          </a:prstGeom>
        </p:spPr>
        <p:txBody>
          <a:bodyPr wrap="square">
            <a:spAutoFit/>
          </a:bodyPr>
          <a:lstStyle/>
          <a:p>
            <a:r>
              <a:rPr lang="en-US" sz="1200" b="1" dirty="0">
                <a:solidFill>
                  <a:srgbClr val="111111"/>
                </a:solidFill>
                <a:latin typeface="Amazon Ember" charset="0"/>
              </a:rPr>
              <a:t>Database Systems: The Complete Book (2nd Edition)</a:t>
            </a:r>
            <a:br>
              <a:rPr lang="en-US" sz="1200" b="1" dirty="0">
                <a:solidFill>
                  <a:srgbClr val="111111"/>
                </a:solidFill>
                <a:latin typeface="Amazon Ember" charset="0"/>
              </a:rPr>
            </a:br>
            <a:r>
              <a:rPr lang="en-US" sz="1200" dirty="0">
                <a:solidFill>
                  <a:srgbClr val="111111"/>
                </a:solidFill>
                <a:latin typeface="Amazon Ember" charset="0"/>
              </a:rPr>
              <a:t>by </a:t>
            </a:r>
            <a:r>
              <a:rPr lang="en-US" sz="1200" dirty="0">
                <a:solidFill>
                  <a:srgbClr val="0066C0"/>
                </a:solidFill>
                <a:latin typeface="Amazon Ember" charset="0"/>
                <a:hlinkClick r:id="rId4"/>
              </a:rPr>
              <a:t>Hector Garcia-Molina</a:t>
            </a:r>
            <a:r>
              <a:rPr lang="en-US" sz="1200" dirty="0">
                <a:solidFill>
                  <a:srgbClr val="111111"/>
                </a:solidFill>
                <a:latin typeface="Amazon Ember" charset="0"/>
              </a:rPr>
              <a:t> </a:t>
            </a:r>
            <a:r>
              <a:rPr lang="en-US" sz="1200" dirty="0">
                <a:solidFill>
                  <a:srgbClr val="555555"/>
                </a:solidFill>
                <a:latin typeface="Amazon Ember" charset="0"/>
              </a:rPr>
              <a:t>(Author), </a:t>
            </a:r>
            <a:r>
              <a:rPr lang="en-US" sz="1200" dirty="0">
                <a:solidFill>
                  <a:srgbClr val="0066C0"/>
                </a:solidFill>
                <a:latin typeface="Amazon Ember" charset="0"/>
                <a:hlinkClick r:id="rId5"/>
              </a:rPr>
              <a:t>Jeffrey D. Ullman</a:t>
            </a:r>
            <a:r>
              <a:rPr lang="en-US" sz="1200" dirty="0">
                <a:solidFill>
                  <a:srgbClr val="111111"/>
                </a:solidFill>
                <a:latin typeface="Amazon Ember" charset="0"/>
              </a:rPr>
              <a:t> </a:t>
            </a:r>
            <a:r>
              <a:rPr lang="en-US" sz="1200" dirty="0">
                <a:solidFill>
                  <a:srgbClr val="555555"/>
                </a:solidFill>
                <a:latin typeface="Amazon Ember" charset="0"/>
              </a:rPr>
              <a:t>(Author), </a:t>
            </a:r>
            <a:r>
              <a:rPr lang="en-US" sz="1200" dirty="0">
                <a:solidFill>
                  <a:srgbClr val="0066C0"/>
                </a:solidFill>
                <a:latin typeface="Amazon Ember" charset="0"/>
                <a:hlinkClick r:id="rId6"/>
              </a:rPr>
              <a:t>Jennifer Widom</a:t>
            </a:r>
            <a:r>
              <a:rPr lang="en-US" sz="1200" dirty="0">
                <a:solidFill>
                  <a:srgbClr val="111111"/>
                </a:solidFill>
                <a:latin typeface="Amazon Ember" charset="0"/>
              </a:rPr>
              <a:t> </a:t>
            </a:r>
            <a:r>
              <a:rPr lang="en-US" sz="1200" dirty="0">
                <a:solidFill>
                  <a:srgbClr val="555555"/>
                </a:solidFill>
                <a:latin typeface="Amazon Ember" charset="0"/>
              </a:rPr>
              <a:t>(Author)</a:t>
            </a:r>
            <a:endParaRPr lang="en-US" sz="1200" b="0" i="0" dirty="0">
              <a:solidFill>
                <a:srgbClr val="111111"/>
              </a:solidFill>
              <a:effectLst/>
              <a:latin typeface="Amazon Ember" charset="0"/>
            </a:endParaRPr>
          </a:p>
        </p:txBody>
      </p:sp>
    </p:spTree>
    <p:extLst>
      <p:ext uri="{BB962C8B-B14F-4D97-AF65-F5344CB8AC3E}">
        <p14:creationId xmlns:p14="http://schemas.microsoft.com/office/powerpoint/2010/main" val="41342080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5AECDF0-9C19-CD4B-9346-D09FF32E8DA8}"/>
              </a:ext>
            </a:extLst>
          </p:cNvPr>
          <p:cNvSpPr>
            <a:spLocks noGrp="1"/>
          </p:cNvSpPr>
          <p:nvPr>
            <p:ph type="title"/>
          </p:nvPr>
        </p:nvSpPr>
        <p:spPr/>
        <p:txBody>
          <a:bodyPr/>
          <a:lstStyle/>
          <a:p>
            <a:r>
              <a:rPr lang="en-US" dirty="0"/>
              <a:t>Module II – DBMS Architecture and Implementation</a:t>
            </a:r>
          </a:p>
        </p:txBody>
      </p:sp>
      <p:pic>
        <p:nvPicPr>
          <p:cNvPr id="9" name="Picture 8">
            <a:extLst>
              <a:ext uri="{FF2B5EF4-FFF2-40B4-BE49-F238E27FC236}">
                <a16:creationId xmlns:a16="http://schemas.microsoft.com/office/drawing/2014/main" id="{E0613881-BB41-2744-BB75-0F4495E27BE5}"/>
              </a:ext>
            </a:extLst>
          </p:cNvPr>
          <p:cNvPicPr>
            <a:picLocks noChangeAspect="1"/>
          </p:cNvPicPr>
          <p:nvPr/>
        </p:nvPicPr>
        <p:blipFill>
          <a:blip r:embed="rId2"/>
          <a:stretch>
            <a:fillRect/>
          </a:stretch>
        </p:blipFill>
        <p:spPr>
          <a:xfrm>
            <a:off x="779048" y="574003"/>
            <a:ext cx="7885982" cy="3592754"/>
          </a:xfrm>
          <a:prstGeom prst="rect">
            <a:avLst/>
          </a:prstGeom>
        </p:spPr>
      </p:pic>
      <p:sp>
        <p:nvSpPr>
          <p:cNvPr id="10" name="Rectangle 9">
            <a:extLst>
              <a:ext uri="{FF2B5EF4-FFF2-40B4-BE49-F238E27FC236}">
                <a16:creationId xmlns:a16="http://schemas.microsoft.com/office/drawing/2014/main" id="{56EC997B-4574-BC41-B0FA-B7B0CC1CBA6B}"/>
              </a:ext>
            </a:extLst>
          </p:cNvPr>
          <p:cNvSpPr/>
          <p:nvPr/>
        </p:nvSpPr>
        <p:spPr>
          <a:xfrm>
            <a:off x="3314992" y="4172612"/>
            <a:ext cx="5684808" cy="461665"/>
          </a:xfrm>
          <a:prstGeom prst="rect">
            <a:avLst/>
          </a:prstGeom>
        </p:spPr>
        <p:txBody>
          <a:bodyPr wrap="square">
            <a:spAutoFit/>
          </a:bodyPr>
          <a:lstStyle/>
          <a:p>
            <a:r>
              <a:rPr lang="en-US" sz="1200" b="1" dirty="0">
                <a:solidFill>
                  <a:srgbClr val="111111"/>
                </a:solidFill>
                <a:latin typeface="Amazon Ember" charset="0"/>
              </a:rPr>
              <a:t>Database Systems: The Complete Book (2nd Edition)</a:t>
            </a:r>
            <a:br>
              <a:rPr lang="en-US" sz="1200" b="1" dirty="0">
                <a:solidFill>
                  <a:srgbClr val="111111"/>
                </a:solidFill>
                <a:latin typeface="Amazon Ember" charset="0"/>
              </a:rPr>
            </a:br>
            <a:r>
              <a:rPr lang="en-US" sz="1200" dirty="0">
                <a:solidFill>
                  <a:srgbClr val="111111"/>
                </a:solidFill>
                <a:latin typeface="Amazon Ember" charset="0"/>
              </a:rPr>
              <a:t>by </a:t>
            </a:r>
            <a:r>
              <a:rPr lang="en-US" sz="1200" dirty="0">
                <a:solidFill>
                  <a:srgbClr val="0066C0"/>
                </a:solidFill>
                <a:latin typeface="Amazon Ember" charset="0"/>
                <a:hlinkClick r:id="rId3"/>
              </a:rPr>
              <a:t>Hector Garcia-Molina</a:t>
            </a:r>
            <a:r>
              <a:rPr lang="en-US" sz="1200" dirty="0">
                <a:solidFill>
                  <a:srgbClr val="111111"/>
                </a:solidFill>
                <a:latin typeface="Amazon Ember" charset="0"/>
              </a:rPr>
              <a:t> </a:t>
            </a:r>
            <a:r>
              <a:rPr lang="en-US" sz="1200" dirty="0">
                <a:solidFill>
                  <a:srgbClr val="555555"/>
                </a:solidFill>
                <a:latin typeface="Amazon Ember" charset="0"/>
              </a:rPr>
              <a:t>(Author), </a:t>
            </a:r>
            <a:r>
              <a:rPr lang="en-US" sz="1200" dirty="0">
                <a:solidFill>
                  <a:srgbClr val="0066C0"/>
                </a:solidFill>
                <a:latin typeface="Amazon Ember" charset="0"/>
                <a:hlinkClick r:id="rId4"/>
              </a:rPr>
              <a:t>Jeffrey D. Ullman</a:t>
            </a:r>
            <a:r>
              <a:rPr lang="en-US" sz="1200" dirty="0">
                <a:solidFill>
                  <a:srgbClr val="111111"/>
                </a:solidFill>
                <a:latin typeface="Amazon Ember" charset="0"/>
              </a:rPr>
              <a:t> </a:t>
            </a:r>
            <a:r>
              <a:rPr lang="en-US" sz="1200" dirty="0">
                <a:solidFill>
                  <a:srgbClr val="555555"/>
                </a:solidFill>
                <a:latin typeface="Amazon Ember" charset="0"/>
              </a:rPr>
              <a:t>(Author), </a:t>
            </a:r>
            <a:r>
              <a:rPr lang="en-US" sz="1200" dirty="0">
                <a:solidFill>
                  <a:srgbClr val="0066C0"/>
                </a:solidFill>
                <a:latin typeface="Amazon Ember" charset="0"/>
                <a:hlinkClick r:id="rId5"/>
              </a:rPr>
              <a:t>Jennifer Widom</a:t>
            </a:r>
            <a:r>
              <a:rPr lang="en-US" sz="1200" dirty="0">
                <a:solidFill>
                  <a:srgbClr val="111111"/>
                </a:solidFill>
                <a:latin typeface="Amazon Ember" charset="0"/>
              </a:rPr>
              <a:t> </a:t>
            </a:r>
            <a:r>
              <a:rPr lang="en-US" sz="1200" dirty="0">
                <a:solidFill>
                  <a:srgbClr val="555555"/>
                </a:solidFill>
                <a:latin typeface="Amazon Ember" charset="0"/>
              </a:rPr>
              <a:t>(Author)</a:t>
            </a:r>
            <a:endParaRPr lang="en-US" sz="1200" b="0" i="0" dirty="0">
              <a:solidFill>
                <a:srgbClr val="111111"/>
              </a:solidFill>
              <a:effectLst/>
              <a:latin typeface="Amazon Ember" charset="0"/>
            </a:endParaRPr>
          </a:p>
        </p:txBody>
      </p:sp>
      <p:pic>
        <p:nvPicPr>
          <p:cNvPr id="11" name="Picture 10">
            <a:extLst>
              <a:ext uri="{FF2B5EF4-FFF2-40B4-BE49-F238E27FC236}">
                <a16:creationId xmlns:a16="http://schemas.microsoft.com/office/drawing/2014/main" id="{128E0CF9-8690-C840-B786-52253813FF33}"/>
              </a:ext>
            </a:extLst>
          </p:cNvPr>
          <p:cNvPicPr>
            <a:picLocks noChangeAspect="1"/>
          </p:cNvPicPr>
          <p:nvPr/>
        </p:nvPicPr>
        <p:blipFill>
          <a:blip r:embed="rId6"/>
          <a:stretch>
            <a:fillRect/>
          </a:stretch>
        </p:blipFill>
        <p:spPr>
          <a:xfrm>
            <a:off x="139865" y="474242"/>
            <a:ext cx="802115" cy="802115"/>
          </a:xfrm>
          <a:prstGeom prst="rect">
            <a:avLst/>
          </a:prstGeom>
        </p:spPr>
      </p:pic>
      <p:sp>
        <p:nvSpPr>
          <p:cNvPr id="12" name="Left Brace 11">
            <a:extLst>
              <a:ext uri="{FF2B5EF4-FFF2-40B4-BE49-F238E27FC236}">
                <a16:creationId xmlns:a16="http://schemas.microsoft.com/office/drawing/2014/main" id="{A6967C67-63ED-C14A-93C8-CC029FDC3E9B}"/>
              </a:ext>
            </a:extLst>
          </p:cNvPr>
          <p:cNvSpPr/>
          <p:nvPr/>
        </p:nvSpPr>
        <p:spPr>
          <a:xfrm>
            <a:off x="513933" y="1488403"/>
            <a:ext cx="353746" cy="2516269"/>
          </a:xfrm>
          <a:prstGeom prst="lef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2189279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3AE59AC-B697-874F-869C-666F48527048}"/>
              </a:ext>
            </a:extLst>
          </p:cNvPr>
          <p:cNvSpPr>
            <a:spLocks noGrp="1"/>
          </p:cNvSpPr>
          <p:nvPr>
            <p:ph type="title"/>
          </p:nvPr>
        </p:nvSpPr>
        <p:spPr/>
        <p:txBody>
          <a:bodyPr/>
          <a:lstStyle/>
          <a:p>
            <a:r>
              <a:rPr lang="en-US" dirty="0"/>
              <a:t>DBMS Arch.</a:t>
            </a:r>
          </a:p>
        </p:txBody>
      </p:sp>
      <p:pic>
        <p:nvPicPr>
          <p:cNvPr id="4" name="Picture 3">
            <a:extLst>
              <a:ext uri="{FF2B5EF4-FFF2-40B4-BE49-F238E27FC236}">
                <a16:creationId xmlns:a16="http://schemas.microsoft.com/office/drawing/2014/main" id="{9668ECDD-9CA6-684B-9B0A-35DB4797E179}"/>
              </a:ext>
            </a:extLst>
          </p:cNvPr>
          <p:cNvPicPr>
            <a:picLocks noChangeAspect="1"/>
          </p:cNvPicPr>
          <p:nvPr/>
        </p:nvPicPr>
        <p:blipFill>
          <a:blip r:embed="rId2"/>
          <a:stretch>
            <a:fillRect/>
          </a:stretch>
        </p:blipFill>
        <p:spPr>
          <a:xfrm>
            <a:off x="258216" y="484118"/>
            <a:ext cx="4004144" cy="4163430"/>
          </a:xfrm>
          <a:prstGeom prst="rect">
            <a:avLst/>
          </a:prstGeom>
        </p:spPr>
      </p:pic>
      <p:pic>
        <p:nvPicPr>
          <p:cNvPr id="5" name="Picture 4">
            <a:extLst>
              <a:ext uri="{FF2B5EF4-FFF2-40B4-BE49-F238E27FC236}">
                <a16:creationId xmlns:a16="http://schemas.microsoft.com/office/drawing/2014/main" id="{69883D4D-14F1-C44E-A93B-9FC03ECB939F}"/>
              </a:ext>
            </a:extLst>
          </p:cNvPr>
          <p:cNvPicPr>
            <a:picLocks noChangeAspect="1"/>
          </p:cNvPicPr>
          <p:nvPr/>
        </p:nvPicPr>
        <p:blipFill>
          <a:blip r:embed="rId3"/>
          <a:stretch>
            <a:fillRect/>
          </a:stretch>
        </p:blipFill>
        <p:spPr>
          <a:xfrm>
            <a:off x="4256397" y="45642"/>
            <a:ext cx="4295441" cy="4624085"/>
          </a:xfrm>
          <a:prstGeom prst="rect">
            <a:avLst/>
          </a:prstGeom>
        </p:spPr>
      </p:pic>
    </p:spTree>
    <p:extLst>
      <p:ext uri="{BB962C8B-B14F-4D97-AF65-F5344CB8AC3E}">
        <p14:creationId xmlns:p14="http://schemas.microsoft.com/office/powerpoint/2010/main" val="14376360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ChangeArrowheads="1"/>
          </p:cNvSpPr>
          <p:nvPr/>
        </p:nvSpPr>
        <p:spPr bwMode="auto">
          <a:xfrm>
            <a:off x="228600" y="0"/>
            <a:ext cx="7239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altLang="en-US" sz="2400" b="0" i="0" u="none" strike="noStrike" kern="1200" cap="none" spc="0" normalizeH="0" baseline="0" noProof="0" dirty="0">
                <a:ln>
                  <a:noFill/>
                </a:ln>
                <a:solidFill>
                  <a:prstClr val="white"/>
                </a:solidFill>
                <a:effectLst/>
                <a:uLnTx/>
                <a:uFillTx/>
                <a:latin typeface="Calibri" charset="0"/>
                <a:ea typeface="ＭＳ Ｐゴシック" charset="-128"/>
                <a:cs typeface="+mn-cs"/>
              </a:rPr>
              <a:t>Data Management</a:t>
            </a:r>
          </a:p>
        </p:txBody>
      </p:sp>
      <p:sp>
        <p:nvSpPr>
          <p:cNvPr id="3" name="Content Placeholder 3"/>
          <p:cNvSpPr txBox="1">
            <a:spLocks/>
          </p:cNvSpPr>
          <p:nvPr/>
        </p:nvSpPr>
        <p:spPr>
          <a:xfrm>
            <a:off x="228600" y="1584333"/>
            <a:ext cx="3645895" cy="2960097"/>
          </a:xfrm>
          <a:prstGeom prst="rect">
            <a:avLst/>
          </a:prstGeom>
        </p:spPr>
        <p:txBody>
          <a:bodyPr/>
          <a:lst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200" rtl="0" eaLnBrk="1" fontAlgn="base" latinLnBrk="0" hangingPunct="1">
              <a:lnSpc>
                <a:spcPct val="100000"/>
              </a:lnSpc>
              <a:spcBef>
                <a:spcPct val="20000"/>
              </a:spcBef>
              <a:spcAft>
                <a:spcPct val="0"/>
              </a:spcAft>
              <a:buClrTx/>
              <a:buSzTx/>
              <a:buNone/>
              <a:tabLst/>
              <a:defRPr/>
            </a:pPr>
            <a:r>
              <a:rPr kumimoji="0" lang="en-US" sz="2400" b="0" i="0" u="none" strike="noStrike" kern="1200" cap="none" spc="0" normalizeH="0" baseline="0" noProof="0" dirty="0">
                <a:ln>
                  <a:noFill/>
                </a:ln>
                <a:solidFill>
                  <a:prstClr val="black"/>
                </a:solidFill>
                <a:effectLst/>
                <a:uLnTx/>
                <a:uFillTx/>
                <a:latin typeface="Calibri"/>
                <a:ea typeface="ＭＳ Ｐゴシック" charset="-128"/>
                <a:cs typeface="+mn-cs"/>
              </a:rPr>
              <a:t>Today</a:t>
            </a:r>
          </a:p>
          <a:p>
            <a:pPr marL="342900" marR="0" lvl="0" indent="-342900" algn="l" defTabSz="457200" rtl="0" eaLnBrk="1" fontAlgn="base" latinLnBrk="0" hangingPunct="1">
              <a:lnSpc>
                <a:spcPct val="100000"/>
              </a:lnSpc>
              <a:spcBef>
                <a:spcPct val="20000"/>
              </a:spcBef>
              <a:spcAft>
                <a:spcPct val="0"/>
              </a:spcAft>
              <a:buClrTx/>
              <a:buSzTx/>
              <a:buFont typeface="Arial" charset="0"/>
              <a:buChar char="•"/>
              <a:tabLst/>
              <a:defRPr/>
            </a:pPr>
            <a:r>
              <a:rPr kumimoji="0" lang="en-US" sz="2400" b="0" i="0" u="none" strike="noStrike" kern="1200" cap="none" spc="0" normalizeH="0" baseline="0" noProof="0" dirty="0">
                <a:ln>
                  <a:noFill/>
                </a:ln>
                <a:solidFill>
                  <a:srgbClr val="7030A0"/>
                </a:solidFill>
                <a:effectLst/>
                <a:uLnTx/>
                <a:uFillTx/>
                <a:latin typeface="Calibri"/>
                <a:ea typeface="ＭＳ Ｐゴシック" charset="-128"/>
                <a:cs typeface="+mn-cs"/>
              </a:rPr>
              <a:t>Load/save things quickly.</a:t>
            </a:r>
          </a:p>
          <a:p>
            <a:pPr marL="342900" marR="0" lvl="0" indent="-342900" algn="l" defTabSz="457200" rtl="0" eaLnBrk="1" fontAlgn="base" latinLnBrk="0" hangingPunct="1">
              <a:lnSpc>
                <a:spcPct val="100000"/>
              </a:lnSpc>
              <a:spcBef>
                <a:spcPct val="20000"/>
              </a:spcBef>
              <a:spcAft>
                <a:spcPct val="0"/>
              </a:spcAft>
              <a:buClrTx/>
              <a:buSzTx/>
              <a:buFont typeface="Arial" charset="0"/>
              <a:buChar char="•"/>
              <a:tabLst/>
              <a:defRPr/>
            </a:pPr>
            <a:r>
              <a:rPr lang="en-US" sz="2400" dirty="0">
                <a:solidFill>
                  <a:srgbClr val="FF0000"/>
                </a:solidFill>
                <a:latin typeface="Calibri"/>
              </a:rPr>
              <a:t>Find things quickly.</a:t>
            </a:r>
            <a:endParaRPr kumimoji="0" lang="en-US" sz="2400" b="0" i="0" u="none" strike="noStrike" kern="1200" cap="none" spc="0" normalizeH="0" baseline="0" noProof="0" dirty="0">
              <a:ln>
                <a:noFill/>
              </a:ln>
              <a:solidFill>
                <a:srgbClr val="FF0000"/>
              </a:solidFill>
              <a:effectLst/>
              <a:uLnTx/>
              <a:uFillTx/>
              <a:latin typeface="Calibri"/>
              <a:ea typeface="ＭＳ Ｐゴシック" charset="-128"/>
              <a:cs typeface="+mn-cs"/>
            </a:endParaRPr>
          </a:p>
        </p:txBody>
      </p:sp>
      <p:pic>
        <p:nvPicPr>
          <p:cNvPr id="4" name="Picture 3"/>
          <p:cNvPicPr>
            <a:picLocks noChangeAspect="1"/>
          </p:cNvPicPr>
          <p:nvPr/>
        </p:nvPicPr>
        <p:blipFill>
          <a:blip r:embed="rId2"/>
          <a:stretch>
            <a:fillRect/>
          </a:stretch>
        </p:blipFill>
        <p:spPr>
          <a:xfrm>
            <a:off x="3848100" y="0"/>
            <a:ext cx="4075445" cy="4622893"/>
          </a:xfrm>
          <a:prstGeom prst="rect">
            <a:avLst/>
          </a:prstGeom>
        </p:spPr>
      </p:pic>
      <p:sp>
        <p:nvSpPr>
          <p:cNvPr id="5" name="Rectangle 4"/>
          <p:cNvSpPr/>
          <p:nvPr/>
        </p:nvSpPr>
        <p:spPr>
          <a:xfrm>
            <a:off x="5131000" y="3987483"/>
            <a:ext cx="3796535" cy="246221"/>
          </a:xfrm>
          <a:prstGeom prst="rect">
            <a:avLst/>
          </a:prstGeom>
        </p:spPr>
        <p:txBody>
          <a:bodyPr wrap="square">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solidFill>
                  <a:srgbClr val="111111"/>
                </a:solidFill>
                <a:effectLst/>
                <a:uLnTx/>
                <a:uFillTx/>
                <a:latin typeface="Amazon Ember" charset="0"/>
                <a:ea typeface="ＭＳ Ｐゴシック" charset="-128"/>
                <a:cs typeface="+mn-cs"/>
              </a:rPr>
              <a:t>Database Systems: The Complete Book (2nd Edition)</a:t>
            </a:r>
            <a:br>
              <a:rPr kumimoji="0" lang="en-US" sz="500" b="1" i="0" u="none" strike="noStrike" kern="1200" cap="none" spc="0" normalizeH="0" baseline="0" noProof="0" dirty="0">
                <a:ln>
                  <a:noFill/>
                </a:ln>
                <a:solidFill>
                  <a:srgbClr val="111111"/>
                </a:solidFill>
                <a:effectLst/>
                <a:uLnTx/>
                <a:uFillTx/>
                <a:latin typeface="Amazon Ember" charset="0"/>
                <a:ea typeface="ＭＳ Ｐゴシック" charset="-128"/>
                <a:cs typeface="+mn-cs"/>
              </a:rPr>
            </a:br>
            <a:r>
              <a:rPr kumimoji="0" lang="en-US" sz="500" b="0" i="0" u="none" strike="noStrike" kern="1200" cap="none" spc="0" normalizeH="0" baseline="0" noProof="0" dirty="0">
                <a:ln>
                  <a:noFill/>
                </a:ln>
                <a:solidFill>
                  <a:srgbClr val="111111"/>
                </a:solidFill>
                <a:effectLst/>
                <a:uLnTx/>
                <a:uFillTx/>
                <a:latin typeface="Amazon Ember" charset="0"/>
                <a:ea typeface="ＭＳ Ｐゴシック" charset="-128"/>
                <a:cs typeface="+mn-cs"/>
              </a:rPr>
              <a:t>by </a:t>
            </a:r>
            <a:r>
              <a:rPr kumimoji="0" lang="en-US" sz="500" b="0" i="0" u="none" strike="noStrike" kern="1200" cap="none" spc="0" normalizeH="0" baseline="0" noProof="0" dirty="0">
                <a:ln>
                  <a:noFill/>
                </a:ln>
                <a:solidFill>
                  <a:srgbClr val="0066C0"/>
                </a:solidFill>
                <a:effectLst/>
                <a:uLnTx/>
                <a:uFillTx/>
                <a:latin typeface="Amazon Ember" charset="0"/>
                <a:ea typeface="ＭＳ Ｐゴシック" charset="-128"/>
                <a:cs typeface="+mn-cs"/>
                <a:hlinkClick r:id="rId3"/>
              </a:rPr>
              <a:t>Hector Garcia-Molina</a:t>
            </a:r>
            <a:r>
              <a:rPr kumimoji="0" lang="en-US" sz="500" b="0" i="0" u="none" strike="noStrike" kern="1200" cap="none" spc="0" normalizeH="0" baseline="0" noProof="0" dirty="0">
                <a:ln>
                  <a:noFill/>
                </a:ln>
                <a:solidFill>
                  <a:srgbClr val="111111"/>
                </a:solidFill>
                <a:effectLst/>
                <a:uLnTx/>
                <a:uFillTx/>
                <a:latin typeface="Amazon Ember" charset="0"/>
                <a:ea typeface="ＭＳ Ｐゴシック" charset="-128"/>
                <a:cs typeface="+mn-cs"/>
              </a:rPr>
              <a:t> </a:t>
            </a:r>
            <a:r>
              <a:rPr kumimoji="0" lang="en-US" sz="500" b="0" i="0" u="none" strike="noStrike" kern="1200" cap="none" spc="0" normalizeH="0" baseline="0" noProof="0" dirty="0">
                <a:ln>
                  <a:noFill/>
                </a:ln>
                <a:solidFill>
                  <a:srgbClr val="555555"/>
                </a:solidFill>
                <a:effectLst/>
                <a:uLnTx/>
                <a:uFillTx/>
                <a:latin typeface="Amazon Ember" charset="0"/>
                <a:ea typeface="ＭＳ Ｐゴシック" charset="-128"/>
                <a:cs typeface="+mn-cs"/>
              </a:rPr>
              <a:t>(Author), </a:t>
            </a:r>
            <a:r>
              <a:rPr kumimoji="0" lang="en-US" sz="500" b="0" i="0" u="none" strike="noStrike" kern="1200" cap="none" spc="0" normalizeH="0" baseline="0" noProof="0" dirty="0">
                <a:ln>
                  <a:noFill/>
                </a:ln>
                <a:solidFill>
                  <a:srgbClr val="0066C0"/>
                </a:solidFill>
                <a:effectLst/>
                <a:uLnTx/>
                <a:uFillTx/>
                <a:latin typeface="Amazon Ember" charset="0"/>
                <a:ea typeface="ＭＳ Ｐゴシック" charset="-128"/>
                <a:cs typeface="+mn-cs"/>
                <a:hlinkClick r:id="rId4"/>
              </a:rPr>
              <a:t>Jeffrey D. Ullman</a:t>
            </a:r>
            <a:r>
              <a:rPr kumimoji="0" lang="en-US" sz="500" b="0" i="0" u="none" strike="noStrike" kern="1200" cap="none" spc="0" normalizeH="0" baseline="0" noProof="0" dirty="0">
                <a:ln>
                  <a:noFill/>
                </a:ln>
                <a:solidFill>
                  <a:srgbClr val="111111"/>
                </a:solidFill>
                <a:effectLst/>
                <a:uLnTx/>
                <a:uFillTx/>
                <a:latin typeface="Amazon Ember" charset="0"/>
                <a:ea typeface="ＭＳ Ｐゴシック" charset="-128"/>
                <a:cs typeface="+mn-cs"/>
              </a:rPr>
              <a:t> </a:t>
            </a:r>
            <a:r>
              <a:rPr kumimoji="0" lang="en-US" sz="500" b="0" i="0" u="none" strike="noStrike" kern="1200" cap="none" spc="0" normalizeH="0" baseline="0" noProof="0" dirty="0">
                <a:ln>
                  <a:noFill/>
                </a:ln>
                <a:solidFill>
                  <a:srgbClr val="555555"/>
                </a:solidFill>
                <a:effectLst/>
                <a:uLnTx/>
                <a:uFillTx/>
                <a:latin typeface="Amazon Ember" charset="0"/>
                <a:ea typeface="ＭＳ Ｐゴシック" charset="-128"/>
                <a:cs typeface="+mn-cs"/>
              </a:rPr>
              <a:t>(Author), </a:t>
            </a:r>
            <a:r>
              <a:rPr kumimoji="0" lang="en-US" sz="500" b="0" i="0" u="none" strike="noStrike" kern="1200" cap="none" spc="0" normalizeH="0" baseline="0" noProof="0" dirty="0">
                <a:ln>
                  <a:noFill/>
                </a:ln>
                <a:solidFill>
                  <a:srgbClr val="0066C0"/>
                </a:solidFill>
                <a:effectLst/>
                <a:uLnTx/>
                <a:uFillTx/>
                <a:latin typeface="Amazon Ember" charset="0"/>
                <a:ea typeface="ＭＳ Ｐゴシック" charset="-128"/>
                <a:cs typeface="+mn-cs"/>
                <a:hlinkClick r:id="rId5"/>
              </a:rPr>
              <a:t>Jennifer Widom</a:t>
            </a:r>
            <a:r>
              <a:rPr kumimoji="0" lang="en-US" sz="500" b="0" i="0" u="none" strike="noStrike" kern="1200" cap="none" spc="0" normalizeH="0" baseline="0" noProof="0" dirty="0">
                <a:ln>
                  <a:noFill/>
                </a:ln>
                <a:solidFill>
                  <a:srgbClr val="111111"/>
                </a:solidFill>
                <a:effectLst/>
                <a:uLnTx/>
                <a:uFillTx/>
                <a:latin typeface="Amazon Ember" charset="0"/>
                <a:ea typeface="ＭＳ Ｐゴシック" charset="-128"/>
                <a:cs typeface="+mn-cs"/>
              </a:rPr>
              <a:t> </a:t>
            </a:r>
            <a:r>
              <a:rPr kumimoji="0" lang="en-US" sz="500" b="0" i="0" u="none" strike="noStrike" kern="1200" cap="none" spc="0" normalizeH="0" baseline="0" noProof="0" dirty="0">
                <a:ln>
                  <a:noFill/>
                </a:ln>
                <a:solidFill>
                  <a:srgbClr val="555555"/>
                </a:solidFill>
                <a:effectLst/>
                <a:uLnTx/>
                <a:uFillTx/>
                <a:latin typeface="Amazon Ember" charset="0"/>
                <a:ea typeface="ＭＳ Ｐゴシック" charset="-128"/>
                <a:cs typeface="+mn-cs"/>
              </a:rPr>
              <a:t>(Author)</a:t>
            </a:r>
            <a:endParaRPr kumimoji="0" lang="en-US" sz="500" b="0" i="0" u="none" strike="noStrike" kern="1200" cap="none" spc="0" normalizeH="0" baseline="0" noProof="0" dirty="0">
              <a:ln>
                <a:noFill/>
              </a:ln>
              <a:solidFill>
                <a:srgbClr val="111111"/>
              </a:solidFill>
              <a:effectLst/>
              <a:uLnTx/>
              <a:uFillTx/>
              <a:latin typeface="Amazon Ember" charset="0"/>
              <a:ea typeface="ＭＳ Ｐゴシック" charset="-128"/>
              <a:cs typeface="+mn-cs"/>
            </a:endParaRPr>
          </a:p>
        </p:txBody>
      </p:sp>
      <p:sp>
        <p:nvSpPr>
          <p:cNvPr id="6" name="Rectangle 5"/>
          <p:cNvSpPr/>
          <p:nvPr/>
        </p:nvSpPr>
        <p:spPr>
          <a:xfrm>
            <a:off x="4237721" y="3377134"/>
            <a:ext cx="867679" cy="413816"/>
          </a:xfrm>
          <a:prstGeom prst="rect">
            <a:avLst/>
          </a:prstGeom>
          <a:noFill/>
          <a:ln w="28575">
            <a:solidFill>
              <a:srgbClr val="7030A0"/>
            </a:solidFill>
          </a:ln>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endParaRPr>
          </a:p>
        </p:txBody>
      </p:sp>
      <p:sp>
        <p:nvSpPr>
          <p:cNvPr id="2" name="Rectangle 1">
            <a:extLst>
              <a:ext uri="{FF2B5EF4-FFF2-40B4-BE49-F238E27FC236}">
                <a16:creationId xmlns:a16="http://schemas.microsoft.com/office/drawing/2014/main" id="{7E7B1BE7-B0DB-F038-23A4-A1E4761474C2}"/>
              </a:ext>
            </a:extLst>
          </p:cNvPr>
          <p:cNvSpPr/>
          <p:nvPr/>
        </p:nvSpPr>
        <p:spPr>
          <a:xfrm>
            <a:off x="4237720" y="2017666"/>
            <a:ext cx="1629680" cy="1087484"/>
          </a:xfrm>
          <a:prstGeom prst="rect">
            <a:avLst/>
          </a:prstGeom>
          <a:noFill/>
          <a:ln w="28575">
            <a:solidFill>
              <a:srgbClr val="FF0000"/>
            </a:solidFill>
          </a:ln>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endParaRPr>
          </a:p>
        </p:txBody>
      </p:sp>
    </p:spTree>
    <p:extLst>
      <p:ext uri="{BB962C8B-B14F-4D97-AF65-F5344CB8AC3E}">
        <p14:creationId xmlns:p14="http://schemas.microsoft.com/office/powerpoint/2010/main" val="490259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8">
            <a:extLst>
              <a:ext uri="{FF2B5EF4-FFF2-40B4-BE49-F238E27FC236}">
                <a16:creationId xmlns:a16="http://schemas.microsoft.com/office/drawing/2014/main" id="{B6035C87-35FA-374A-9083-75575E10BC47}"/>
              </a:ext>
            </a:extLst>
          </p:cNvPr>
          <p:cNvSpPr txBox="1">
            <a:spLocks noChangeArrowheads="1"/>
          </p:cNvSpPr>
          <p:nvPr/>
        </p:nvSpPr>
        <p:spPr bwMode="auto">
          <a:xfrm>
            <a:off x="0" y="1733550"/>
            <a:ext cx="91440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Data Storage Structures</a:t>
            </a:r>
            <a:b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b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(Database Systems Concepts, V7, Ch. 13)</a:t>
            </a:r>
            <a:endParaRPr kumimoji="0" lang="en-US" altLang="en-US" sz="16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3" name="TextBox 9">
            <a:extLst>
              <a:ext uri="{FF2B5EF4-FFF2-40B4-BE49-F238E27FC236}">
                <a16:creationId xmlns:a16="http://schemas.microsoft.com/office/drawing/2014/main" id="{84A743C9-7EDF-C364-B2DB-1667A8DB400A}"/>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15</a:t>
            </a:fld>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COMS W4111_002_2023_3: Lecture 9: Module II, NoSQL 2		© Donald F. Ferguson, 2023</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7256986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7" name="Rectangle 3">
            <a:extLst>
              <a:ext uri="{FF2B5EF4-FFF2-40B4-BE49-F238E27FC236}">
                <a16:creationId xmlns:a16="http://schemas.microsoft.com/office/drawing/2014/main" id="{B3A0C481-BBD2-48D5-9CB8-C59C3FA7C9A9}"/>
              </a:ext>
            </a:extLst>
          </p:cNvPr>
          <p:cNvSpPr>
            <a:spLocks noGrp="1" noChangeArrowheads="1"/>
          </p:cNvSpPr>
          <p:nvPr>
            <p:ph idx="1"/>
          </p:nvPr>
        </p:nvSpPr>
        <p:spPr/>
        <p:txBody>
          <a:bodyPr/>
          <a:lstStyle/>
          <a:p>
            <a:r>
              <a:rPr lang="en-US" altLang="en-US" dirty="0"/>
              <a:t>The database is stored as a collection of </a:t>
            </a:r>
            <a:r>
              <a:rPr lang="en-US" altLang="en-US" i="1" dirty="0"/>
              <a:t>files</a:t>
            </a:r>
            <a:r>
              <a:rPr lang="en-US" altLang="en-US" dirty="0"/>
              <a:t>.  Each file is a sequence of </a:t>
            </a:r>
            <a:r>
              <a:rPr lang="en-US" altLang="en-US" i="1" dirty="0"/>
              <a:t>records.  </a:t>
            </a:r>
            <a:r>
              <a:rPr lang="en-US" altLang="en-US" dirty="0"/>
              <a:t>A record is a sequence of fields.</a:t>
            </a:r>
          </a:p>
          <a:p>
            <a:r>
              <a:rPr lang="en-US" altLang="en-US" dirty="0"/>
              <a:t>One approach</a:t>
            </a:r>
          </a:p>
          <a:p>
            <a:pPr lvl="1"/>
            <a:r>
              <a:rPr lang="en-US" altLang="en-US" dirty="0"/>
              <a:t>Assume record size is fixed</a:t>
            </a:r>
          </a:p>
          <a:p>
            <a:pPr lvl="1"/>
            <a:r>
              <a:rPr lang="en-US" altLang="en-US" dirty="0"/>
              <a:t>Each file has records of one particular type only</a:t>
            </a:r>
          </a:p>
          <a:p>
            <a:pPr lvl="1"/>
            <a:r>
              <a:rPr lang="en-US" altLang="en-US" dirty="0"/>
              <a:t>Different files are used for different relations</a:t>
            </a:r>
          </a:p>
          <a:p>
            <a:pPr marL="342900" lvl="1" indent="0">
              <a:buNone/>
            </a:pPr>
            <a:r>
              <a:rPr lang="en-US" altLang="en-US" dirty="0"/>
              <a:t>This case is easiest to implement; will consider variable length records later</a:t>
            </a:r>
          </a:p>
          <a:p>
            <a:pPr marL="5954" indent="-5954"/>
            <a:r>
              <a:rPr lang="en-US" altLang="en-US" dirty="0"/>
              <a:t> We assume that records are smaller than a disk block</a:t>
            </a:r>
          </a:p>
          <a:p>
            <a:pPr marL="348854" lvl="1" indent="-5954">
              <a:buNone/>
            </a:pPr>
            <a:r>
              <a:rPr lang="en-US" altLang="en-US" dirty="0"/>
              <a:t>.</a:t>
            </a:r>
          </a:p>
        </p:txBody>
      </p:sp>
      <p:sp>
        <p:nvSpPr>
          <p:cNvPr id="199682" name="Rectangle 2">
            <a:extLst>
              <a:ext uri="{FF2B5EF4-FFF2-40B4-BE49-F238E27FC236}">
                <a16:creationId xmlns:a16="http://schemas.microsoft.com/office/drawing/2014/main" id="{A40D8FBD-C4B3-47AD-8320-48C6E70CFBAB}"/>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File Organization</a:t>
            </a:r>
          </a:p>
        </p:txBody>
      </p:sp>
      <p:sp>
        <p:nvSpPr>
          <p:cNvPr id="2" name="Text Box 7">
            <a:extLst>
              <a:ext uri="{FF2B5EF4-FFF2-40B4-BE49-F238E27FC236}">
                <a16:creationId xmlns:a16="http://schemas.microsoft.com/office/drawing/2014/main" id="{70E73ADC-B457-4012-7812-437668AA8BB1}"/>
              </a:ext>
            </a:extLst>
          </p:cNvPr>
          <p:cNvSpPr txBox="1">
            <a:spLocks noChangeArrowheads="1"/>
          </p:cNvSpPr>
          <p:nvPr/>
        </p:nvSpPr>
        <p:spPr bwMode="auto">
          <a:xfrm>
            <a:off x="5762831" y="4414450"/>
            <a:ext cx="3228769" cy="27699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From: 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p:txBody>
      </p:sp>
    </p:spTree>
    <p:extLst>
      <p:ext uri="{BB962C8B-B14F-4D97-AF65-F5344CB8AC3E}">
        <p14:creationId xmlns:p14="http://schemas.microsoft.com/office/powerpoint/2010/main" val="33827576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4992"/>
            <a:ext cx="8279946" cy="387798"/>
          </a:xfrm>
        </p:spPr>
        <p:txBody>
          <a:bodyPr/>
          <a:lstStyle/>
          <a:p>
            <a:pPr algn="l"/>
            <a:r>
              <a:rPr lang="en-US" dirty="0">
                <a:solidFill>
                  <a:schemeClr val="bg1"/>
                </a:solidFill>
              </a:rPr>
              <a:t>Terminology</a:t>
            </a:r>
          </a:p>
        </p:txBody>
      </p:sp>
      <p:sp>
        <p:nvSpPr>
          <p:cNvPr id="3" name="Content Placeholder 2"/>
          <p:cNvSpPr>
            <a:spLocks noGrp="1"/>
          </p:cNvSpPr>
          <p:nvPr>
            <p:ph sz="half" idx="1"/>
          </p:nvPr>
        </p:nvSpPr>
        <p:spPr/>
        <p:txBody>
          <a:bodyPr/>
          <a:lstStyle/>
          <a:p>
            <a:r>
              <a:rPr lang="en-US" dirty="0"/>
              <a:t>A tuple in a relation maps to a </a:t>
            </a:r>
            <a:r>
              <a:rPr lang="en-US" i="1" dirty="0"/>
              <a:t>record</a:t>
            </a:r>
            <a:r>
              <a:rPr lang="en-US" dirty="0"/>
              <a:t>. Records may be</a:t>
            </a:r>
          </a:p>
          <a:p>
            <a:pPr lvl="1"/>
            <a:r>
              <a:rPr lang="en-US" i="1" dirty="0"/>
              <a:t>Fixed length</a:t>
            </a:r>
          </a:p>
          <a:p>
            <a:pPr lvl="1"/>
            <a:r>
              <a:rPr lang="en-US" i="1" dirty="0"/>
              <a:t>Variable length</a:t>
            </a:r>
          </a:p>
          <a:p>
            <a:pPr lvl="1"/>
            <a:r>
              <a:rPr lang="en-US" i="1" dirty="0"/>
              <a:t>Variable format </a:t>
            </a:r>
            <a:r>
              <a:rPr lang="en-US" dirty="0"/>
              <a:t>(which we will see in Neo4J, </a:t>
            </a:r>
            <a:r>
              <a:rPr lang="en-US" dirty="0" err="1"/>
              <a:t>DynamoDB</a:t>
            </a:r>
            <a:r>
              <a:rPr lang="en-US" dirty="0"/>
              <a:t>, </a:t>
            </a:r>
            <a:r>
              <a:rPr lang="en-US" dirty="0" err="1"/>
              <a:t>etc</a:t>
            </a:r>
            <a:r>
              <a:rPr lang="en-US" dirty="0"/>
              <a:t>).</a:t>
            </a:r>
            <a:endParaRPr lang="en-US" i="1" dirty="0"/>
          </a:p>
          <a:p>
            <a:r>
              <a:rPr lang="en-US" dirty="0"/>
              <a:t>A </a:t>
            </a:r>
            <a:r>
              <a:rPr lang="en-US" i="1" dirty="0"/>
              <a:t>block</a:t>
            </a:r>
            <a:endParaRPr lang="en-US" dirty="0"/>
          </a:p>
          <a:p>
            <a:pPr lvl="1"/>
            <a:r>
              <a:rPr lang="en-US" dirty="0"/>
              <a:t>Is the unit of transfer between disks and memory (buffer pools).</a:t>
            </a:r>
          </a:p>
          <a:p>
            <a:pPr lvl="1"/>
            <a:r>
              <a:rPr lang="en-US" dirty="0"/>
              <a:t>Contains multiple records, usually but not always from the same relation.</a:t>
            </a:r>
          </a:p>
          <a:p>
            <a:r>
              <a:rPr lang="en-US" dirty="0"/>
              <a:t>The </a:t>
            </a:r>
            <a:r>
              <a:rPr lang="en-US" i="1" dirty="0"/>
              <a:t>database address space </a:t>
            </a:r>
            <a:r>
              <a:rPr lang="en-US" dirty="0"/>
              <a:t>contains</a:t>
            </a:r>
          </a:p>
          <a:p>
            <a:pPr lvl="1"/>
            <a:r>
              <a:rPr lang="en-US" dirty="0"/>
              <a:t>All of the blocks and records that the database manages</a:t>
            </a:r>
          </a:p>
          <a:p>
            <a:pPr lvl="1"/>
            <a:r>
              <a:rPr lang="en-US" dirty="0"/>
              <a:t>Including blocks/records containing data</a:t>
            </a:r>
          </a:p>
          <a:p>
            <a:pPr lvl="1"/>
            <a:r>
              <a:rPr lang="en-US" dirty="0"/>
              <a:t>And blocks/records containing free space.</a:t>
            </a:r>
          </a:p>
        </p:txBody>
      </p:sp>
    </p:spTree>
    <p:extLst>
      <p:ext uri="{BB962C8B-B14F-4D97-AF65-F5344CB8AC3E}">
        <p14:creationId xmlns:p14="http://schemas.microsoft.com/office/powerpoint/2010/main" val="338669328"/>
      </p:ext>
    </p:extLst>
  </p:cSld>
  <p:clrMapOvr>
    <a:masterClrMapping/>
  </p:clrMapOvr>
  <p:transition spd="med">
    <p:wipe dir="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5" name="Rectangle 3">
            <a:extLst>
              <a:ext uri="{FF2B5EF4-FFF2-40B4-BE49-F238E27FC236}">
                <a16:creationId xmlns:a16="http://schemas.microsoft.com/office/drawing/2014/main" id="{4AE7AAC6-B0E2-411A-A36F-61F8050E8E71}"/>
              </a:ext>
            </a:extLst>
          </p:cNvPr>
          <p:cNvSpPr>
            <a:spLocks noGrp="1" noChangeArrowheads="1"/>
          </p:cNvSpPr>
          <p:nvPr>
            <p:ph idx="1"/>
          </p:nvPr>
        </p:nvSpPr>
        <p:spPr/>
        <p:txBody>
          <a:bodyPr/>
          <a:lstStyle/>
          <a:p>
            <a:r>
              <a:rPr lang="en-US" altLang="en-US" dirty="0"/>
              <a:t>Simple approach:</a:t>
            </a:r>
          </a:p>
          <a:p>
            <a:pPr lvl="1"/>
            <a:r>
              <a:rPr lang="en-US" altLang="en-US" dirty="0"/>
              <a:t>Store record </a:t>
            </a:r>
            <a:r>
              <a:rPr lang="en-US" altLang="en-US" i="1" dirty="0" err="1"/>
              <a:t>i</a:t>
            </a:r>
            <a:r>
              <a:rPr lang="en-US" altLang="en-US" dirty="0"/>
              <a:t> starting from byte </a:t>
            </a:r>
            <a:r>
              <a:rPr lang="en-US" altLang="en-US" i="1" dirty="0">
                <a:sym typeface="Greek Symbols" pitchFamily="18" charset="2"/>
              </a:rPr>
              <a:t>n </a:t>
            </a:r>
            <a:r>
              <a:rPr lang="en-US" altLang="en-US" i="1" dirty="0">
                <a:sym typeface="Symbol" panose="05050102010706020507" pitchFamily="18" charset="2"/>
              </a:rPr>
              <a:t> (</a:t>
            </a:r>
            <a:r>
              <a:rPr lang="en-US" altLang="en-US" i="1" dirty="0" err="1">
                <a:sym typeface="Symbol" panose="05050102010706020507" pitchFamily="18" charset="2"/>
              </a:rPr>
              <a:t>i</a:t>
            </a:r>
            <a:r>
              <a:rPr lang="en-US" altLang="en-US" i="1" dirty="0">
                <a:sym typeface="Symbol" panose="05050102010706020507" pitchFamily="18" charset="2"/>
              </a:rPr>
              <a:t> – </a:t>
            </a:r>
            <a:r>
              <a:rPr lang="en-US" altLang="en-US" dirty="0">
                <a:sym typeface="Symbol" panose="05050102010706020507" pitchFamily="18" charset="2"/>
              </a:rPr>
              <a:t>1), where </a:t>
            </a:r>
            <a:r>
              <a:rPr lang="en-US" altLang="en-US" i="1" dirty="0">
                <a:sym typeface="Symbol" panose="05050102010706020507" pitchFamily="18" charset="2"/>
              </a:rPr>
              <a:t>n </a:t>
            </a:r>
            <a:r>
              <a:rPr lang="en-US" altLang="en-US" dirty="0">
                <a:sym typeface="Symbol" panose="05050102010706020507" pitchFamily="18" charset="2"/>
              </a:rPr>
              <a:t>is the size of each record.</a:t>
            </a:r>
          </a:p>
          <a:p>
            <a:pPr lvl="1"/>
            <a:r>
              <a:rPr lang="en-US" altLang="en-US" dirty="0">
                <a:sym typeface="Symbol" panose="05050102010706020507" pitchFamily="18" charset="2"/>
              </a:rPr>
              <a:t>Record access is simple but records may cross blocks</a:t>
            </a:r>
          </a:p>
          <a:p>
            <a:pPr lvl="2"/>
            <a:r>
              <a:rPr lang="en-US" altLang="en-US" dirty="0">
                <a:sym typeface="Symbol" panose="05050102010706020507" pitchFamily="18" charset="2"/>
              </a:rPr>
              <a:t>Modification: do not allow records to cross block boundaries</a:t>
            </a:r>
          </a:p>
        </p:txBody>
      </p:sp>
      <p:sp>
        <p:nvSpPr>
          <p:cNvPr id="200706" name="Rectangle 2">
            <a:extLst>
              <a:ext uri="{FF2B5EF4-FFF2-40B4-BE49-F238E27FC236}">
                <a16:creationId xmlns:a16="http://schemas.microsoft.com/office/drawing/2014/main" id="{43367653-EE3B-4308-B688-073192C53A40}"/>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Fixed-Length Records</a:t>
            </a:r>
          </a:p>
        </p:txBody>
      </p:sp>
      <p:pic>
        <p:nvPicPr>
          <p:cNvPr id="5" name="Content Placeholder 4">
            <a:extLst>
              <a:ext uri="{FF2B5EF4-FFF2-40B4-BE49-F238E27FC236}">
                <a16:creationId xmlns:a16="http://schemas.microsoft.com/office/drawing/2014/main" id="{9F4CCBFC-2976-4FF3-B9E2-11AE645EEE6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bwMode="auto">
          <a:xfrm>
            <a:off x="3810000" y="1962150"/>
            <a:ext cx="3880487" cy="2481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a:extLst>
              <a:ext uri="{FF2B5EF4-FFF2-40B4-BE49-F238E27FC236}">
                <a16:creationId xmlns:a16="http://schemas.microsoft.com/office/drawing/2014/main" id="{6EF5B44A-596B-7F4A-AB3D-4CE4AF378333}"/>
              </a:ext>
            </a:extLst>
          </p:cNvPr>
          <p:cNvSpPr/>
          <p:nvPr/>
        </p:nvSpPr>
        <p:spPr bwMode="auto">
          <a:xfrm>
            <a:off x="4431170" y="1962150"/>
            <a:ext cx="3259317" cy="800714"/>
          </a:xfrm>
          <a:prstGeom prst="rect">
            <a:avLst/>
          </a:prstGeom>
          <a:noFill/>
          <a:ln w="2857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Helvetica" charset="0"/>
              <a:ea typeface="ＭＳ Ｐゴシック" charset="-128"/>
              <a:cs typeface="+mn-cs"/>
            </a:endParaRPr>
          </a:p>
        </p:txBody>
      </p:sp>
      <p:sp>
        <p:nvSpPr>
          <p:cNvPr id="6" name="Rectangle 5">
            <a:extLst>
              <a:ext uri="{FF2B5EF4-FFF2-40B4-BE49-F238E27FC236}">
                <a16:creationId xmlns:a16="http://schemas.microsoft.com/office/drawing/2014/main" id="{9F0598AB-E0D0-A640-8D9C-34BA2ECA0F72}"/>
              </a:ext>
            </a:extLst>
          </p:cNvPr>
          <p:cNvSpPr/>
          <p:nvPr/>
        </p:nvSpPr>
        <p:spPr bwMode="auto">
          <a:xfrm>
            <a:off x="4431170" y="2800350"/>
            <a:ext cx="3259317" cy="800714"/>
          </a:xfrm>
          <a:prstGeom prst="rect">
            <a:avLst/>
          </a:prstGeom>
          <a:noFill/>
          <a:ln w="2857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Helvetica" charset="0"/>
              <a:ea typeface="ＭＳ Ｐゴシック" charset="-128"/>
              <a:cs typeface="+mn-cs"/>
            </a:endParaRPr>
          </a:p>
        </p:txBody>
      </p:sp>
      <p:sp>
        <p:nvSpPr>
          <p:cNvPr id="3" name="Text Box 7">
            <a:extLst>
              <a:ext uri="{FF2B5EF4-FFF2-40B4-BE49-F238E27FC236}">
                <a16:creationId xmlns:a16="http://schemas.microsoft.com/office/drawing/2014/main" id="{67490860-E725-6A05-BD6F-F3B8E24FD9A7}"/>
              </a:ext>
            </a:extLst>
          </p:cNvPr>
          <p:cNvSpPr txBox="1">
            <a:spLocks noChangeArrowheads="1"/>
          </p:cNvSpPr>
          <p:nvPr/>
        </p:nvSpPr>
        <p:spPr bwMode="auto">
          <a:xfrm>
            <a:off x="5762831" y="4449755"/>
            <a:ext cx="3228769" cy="27699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From: 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p:txBody>
      </p:sp>
    </p:spTree>
    <p:extLst>
      <p:ext uri="{BB962C8B-B14F-4D97-AF65-F5344CB8AC3E}">
        <p14:creationId xmlns:p14="http://schemas.microsoft.com/office/powerpoint/2010/main" val="36551557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5" name="Rectangle 3">
            <a:extLst>
              <a:ext uri="{FF2B5EF4-FFF2-40B4-BE49-F238E27FC236}">
                <a16:creationId xmlns:a16="http://schemas.microsoft.com/office/drawing/2014/main" id="{4AE7AAC6-B0E2-411A-A36F-61F8050E8E71}"/>
              </a:ext>
            </a:extLst>
          </p:cNvPr>
          <p:cNvSpPr>
            <a:spLocks noGrp="1" noChangeArrowheads="1"/>
          </p:cNvSpPr>
          <p:nvPr>
            <p:ph idx="1"/>
          </p:nvPr>
        </p:nvSpPr>
        <p:spPr/>
        <p:txBody>
          <a:bodyPr/>
          <a:lstStyle/>
          <a:p>
            <a:r>
              <a:rPr lang="en-US" altLang="en-US" dirty="0"/>
              <a:t>Deletion of record </a:t>
            </a:r>
            <a:r>
              <a:rPr lang="en-US" altLang="en-US" i="1" dirty="0"/>
              <a:t>i:  </a:t>
            </a:r>
            <a:r>
              <a:rPr lang="en-US" altLang="en-US" dirty="0"/>
              <a:t>alternatives</a:t>
            </a:r>
            <a:r>
              <a:rPr lang="en-US" altLang="en-US" i="1" dirty="0"/>
              <a:t>:</a:t>
            </a:r>
          </a:p>
          <a:p>
            <a:pPr lvl="1"/>
            <a:r>
              <a:rPr lang="en-US" altLang="en-US" b="1" dirty="0"/>
              <a:t>move records </a:t>
            </a:r>
            <a:r>
              <a:rPr lang="en-US" altLang="en-US" b="1" i="1" dirty="0" err="1"/>
              <a:t>i</a:t>
            </a:r>
            <a:r>
              <a:rPr lang="en-US" altLang="en-US" b="1" dirty="0"/>
              <a:t> + 1, . . ., </a:t>
            </a:r>
            <a:r>
              <a:rPr lang="en-US" altLang="en-US" b="1" i="1" dirty="0"/>
              <a:t>n</a:t>
            </a:r>
            <a:r>
              <a:rPr lang="en-US" altLang="en-US" b="1" dirty="0"/>
              <a:t>  to </a:t>
            </a:r>
            <a:r>
              <a:rPr lang="en-US" altLang="en-US" b="1" i="1" dirty="0" err="1"/>
              <a:t>i</a:t>
            </a:r>
            <a:r>
              <a:rPr lang="en-US" altLang="en-US" b="1" i="1" dirty="0"/>
              <a:t>, . . . , n </a:t>
            </a:r>
            <a:r>
              <a:rPr lang="en-US" altLang="en-US" b="1" i="1" dirty="0">
                <a:sym typeface="Symbol" panose="05050102010706020507" pitchFamily="18" charset="2"/>
              </a:rPr>
              <a:t>– </a:t>
            </a:r>
            <a:r>
              <a:rPr lang="en-US" altLang="en-US" b="1" dirty="0">
                <a:sym typeface="Symbol" panose="05050102010706020507" pitchFamily="18" charset="2"/>
              </a:rPr>
              <a:t>1</a:t>
            </a:r>
          </a:p>
          <a:p>
            <a:pPr lvl="1"/>
            <a:r>
              <a:rPr lang="en-US" altLang="en-US" dirty="0">
                <a:sym typeface="Symbol" panose="05050102010706020507" pitchFamily="18" charset="2"/>
              </a:rPr>
              <a:t>move record </a:t>
            </a:r>
            <a:r>
              <a:rPr lang="en-US" altLang="en-US" i="1" dirty="0">
                <a:sym typeface="Symbol" panose="05050102010706020507" pitchFamily="18" charset="2"/>
              </a:rPr>
              <a:t>n </a:t>
            </a:r>
            <a:r>
              <a:rPr lang="en-US" altLang="en-US" dirty="0">
                <a:sym typeface="Symbol" panose="05050102010706020507" pitchFamily="18" charset="2"/>
              </a:rPr>
              <a:t> to </a:t>
            </a:r>
            <a:r>
              <a:rPr lang="en-US" altLang="en-US" i="1" dirty="0" err="1">
                <a:sym typeface="Symbol" panose="05050102010706020507" pitchFamily="18" charset="2"/>
              </a:rPr>
              <a:t>i</a:t>
            </a:r>
            <a:endParaRPr lang="en-US" altLang="en-US" dirty="0">
              <a:sym typeface="Symbol" panose="05050102010706020507" pitchFamily="18" charset="2"/>
            </a:endParaRPr>
          </a:p>
          <a:p>
            <a:pPr lvl="1"/>
            <a:r>
              <a:rPr lang="en-US" altLang="en-US" dirty="0">
                <a:sym typeface="Symbol" panose="05050102010706020507" pitchFamily="18" charset="2"/>
              </a:rPr>
              <a:t>do not move records, but link all free records on a </a:t>
            </a:r>
            <a:r>
              <a:rPr lang="en-US" altLang="en-US" i="1" dirty="0">
                <a:sym typeface="Symbol" panose="05050102010706020507" pitchFamily="18" charset="2"/>
              </a:rPr>
              <a:t>free list</a:t>
            </a:r>
          </a:p>
          <a:p>
            <a:pPr marL="342900" lvl="1" indent="0">
              <a:buNone/>
            </a:pPr>
            <a:r>
              <a:rPr lang="en-US" altLang="en-US" b="1" dirty="0">
                <a:sym typeface="Symbol" panose="05050102010706020507" pitchFamily="18" charset="2"/>
              </a:rPr>
              <a:t>Record 3 deleted</a:t>
            </a:r>
          </a:p>
        </p:txBody>
      </p:sp>
      <p:sp>
        <p:nvSpPr>
          <p:cNvPr id="200706" name="Rectangle 2">
            <a:extLst>
              <a:ext uri="{FF2B5EF4-FFF2-40B4-BE49-F238E27FC236}">
                <a16:creationId xmlns:a16="http://schemas.microsoft.com/office/drawing/2014/main" id="{43367653-EE3B-4308-B688-073192C53A40}"/>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Fixed-Length Records</a:t>
            </a:r>
          </a:p>
        </p:txBody>
      </p:sp>
      <p:pic>
        <p:nvPicPr>
          <p:cNvPr id="6" name="Graphic 5">
            <a:extLst>
              <a:ext uri="{FF2B5EF4-FFF2-40B4-BE49-F238E27FC236}">
                <a16:creationId xmlns:a16="http://schemas.microsoft.com/office/drawing/2014/main" id="{F5576AFE-02C2-4348-8F1E-7F5213955C3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828800" y="2365668"/>
            <a:ext cx="3679324" cy="2149838"/>
          </a:xfrm>
          <a:prstGeom prst="rect">
            <a:avLst/>
          </a:prstGeom>
        </p:spPr>
      </p:pic>
      <p:sp>
        <p:nvSpPr>
          <p:cNvPr id="2" name="Text Box 7">
            <a:extLst>
              <a:ext uri="{FF2B5EF4-FFF2-40B4-BE49-F238E27FC236}">
                <a16:creationId xmlns:a16="http://schemas.microsoft.com/office/drawing/2014/main" id="{4A27B45E-0C46-9C52-34E0-54EC794761D3}"/>
              </a:ext>
            </a:extLst>
          </p:cNvPr>
          <p:cNvSpPr txBox="1">
            <a:spLocks noChangeArrowheads="1"/>
          </p:cNvSpPr>
          <p:nvPr/>
        </p:nvSpPr>
        <p:spPr bwMode="auto">
          <a:xfrm>
            <a:off x="5762831" y="4414450"/>
            <a:ext cx="3228769" cy="27699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From: 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p:txBody>
      </p:sp>
    </p:spTree>
    <p:extLst>
      <p:ext uri="{BB962C8B-B14F-4D97-AF65-F5344CB8AC3E}">
        <p14:creationId xmlns:p14="http://schemas.microsoft.com/office/powerpoint/2010/main" val="21237428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Contents</a:t>
            </a:r>
            <a:endParaRPr lang="en-US" altLang="en-US" sz="1600" i="1" dirty="0">
              <a:solidFill>
                <a:schemeClr val="bg1"/>
              </a:solidFill>
            </a:endParaRPr>
          </a:p>
        </p:txBody>
      </p:sp>
      <p:sp>
        <p:nvSpPr>
          <p:cNvPr id="8" name="TextBox 9"/>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2</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W4111_002_2023_3:  Lecture_9_	Module_II_NoSQL_2		© Donald F. Ferguson, 2023</a:t>
            </a:r>
            <a:endParaRPr lang="en-US" altLang="en-US" sz="800" i="1" dirty="0">
              <a:solidFill>
                <a:schemeClr val="bg1"/>
              </a:solidFill>
            </a:endParaRPr>
          </a:p>
        </p:txBody>
      </p:sp>
    </p:spTree>
    <p:extLst>
      <p:ext uri="{BB962C8B-B14F-4D97-AF65-F5344CB8AC3E}">
        <p14:creationId xmlns:p14="http://schemas.microsoft.com/office/powerpoint/2010/main" val="10312118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5" name="Rectangle 3">
            <a:extLst>
              <a:ext uri="{FF2B5EF4-FFF2-40B4-BE49-F238E27FC236}">
                <a16:creationId xmlns:a16="http://schemas.microsoft.com/office/drawing/2014/main" id="{4AE7AAC6-B0E2-411A-A36F-61F8050E8E71}"/>
              </a:ext>
            </a:extLst>
          </p:cNvPr>
          <p:cNvSpPr>
            <a:spLocks noGrp="1" noChangeArrowheads="1"/>
          </p:cNvSpPr>
          <p:nvPr>
            <p:ph idx="1"/>
          </p:nvPr>
        </p:nvSpPr>
        <p:spPr/>
        <p:txBody>
          <a:bodyPr/>
          <a:lstStyle/>
          <a:p>
            <a:r>
              <a:rPr lang="en-US" altLang="en-US" dirty="0"/>
              <a:t>Deletion of record </a:t>
            </a:r>
            <a:r>
              <a:rPr lang="en-US" altLang="en-US" i="1" dirty="0"/>
              <a:t>i:  </a:t>
            </a:r>
            <a:r>
              <a:rPr lang="en-US" altLang="en-US" dirty="0"/>
              <a:t>alternatives</a:t>
            </a:r>
            <a:r>
              <a:rPr lang="en-US" altLang="en-US" i="1" dirty="0"/>
              <a:t>:</a:t>
            </a:r>
          </a:p>
          <a:p>
            <a:pPr lvl="1"/>
            <a:r>
              <a:rPr lang="en-US" altLang="en-US" dirty="0"/>
              <a:t>move records </a:t>
            </a:r>
            <a:r>
              <a:rPr lang="en-US" altLang="en-US" i="1" dirty="0" err="1"/>
              <a:t>i</a:t>
            </a:r>
            <a:r>
              <a:rPr lang="en-US" altLang="en-US" dirty="0"/>
              <a:t> + 1, . . ., </a:t>
            </a:r>
            <a:r>
              <a:rPr lang="en-US" altLang="en-US" i="1" dirty="0"/>
              <a:t>n</a:t>
            </a:r>
            <a:r>
              <a:rPr lang="en-US" altLang="en-US" dirty="0"/>
              <a:t>  to </a:t>
            </a:r>
            <a:r>
              <a:rPr lang="en-US" altLang="en-US" i="1" dirty="0" err="1"/>
              <a:t>i</a:t>
            </a:r>
            <a:r>
              <a:rPr lang="en-US" altLang="en-US" i="1" dirty="0"/>
              <a:t>, . . . , n </a:t>
            </a:r>
            <a:r>
              <a:rPr lang="en-US" altLang="en-US" i="1" dirty="0">
                <a:sym typeface="Symbol" panose="05050102010706020507" pitchFamily="18" charset="2"/>
              </a:rPr>
              <a:t>– </a:t>
            </a:r>
            <a:r>
              <a:rPr lang="en-US" altLang="en-US" dirty="0">
                <a:sym typeface="Symbol" panose="05050102010706020507" pitchFamily="18" charset="2"/>
              </a:rPr>
              <a:t>1</a:t>
            </a:r>
          </a:p>
          <a:p>
            <a:pPr lvl="1"/>
            <a:r>
              <a:rPr lang="en-US" altLang="en-US" b="1" dirty="0">
                <a:sym typeface="Symbol" panose="05050102010706020507" pitchFamily="18" charset="2"/>
              </a:rPr>
              <a:t>move record </a:t>
            </a:r>
            <a:r>
              <a:rPr lang="en-US" altLang="en-US" b="1" i="1" dirty="0">
                <a:sym typeface="Symbol" panose="05050102010706020507" pitchFamily="18" charset="2"/>
              </a:rPr>
              <a:t>n </a:t>
            </a:r>
            <a:r>
              <a:rPr lang="en-US" altLang="en-US" b="1" dirty="0">
                <a:sym typeface="Symbol" panose="05050102010706020507" pitchFamily="18" charset="2"/>
              </a:rPr>
              <a:t> to </a:t>
            </a:r>
            <a:r>
              <a:rPr lang="en-US" altLang="en-US" b="1" i="1" dirty="0" err="1">
                <a:sym typeface="Symbol" panose="05050102010706020507" pitchFamily="18" charset="2"/>
              </a:rPr>
              <a:t>i</a:t>
            </a:r>
            <a:endParaRPr lang="en-US" altLang="en-US" b="1" dirty="0">
              <a:sym typeface="Symbol" panose="05050102010706020507" pitchFamily="18" charset="2"/>
            </a:endParaRPr>
          </a:p>
          <a:p>
            <a:pPr lvl="1"/>
            <a:r>
              <a:rPr lang="en-US" altLang="en-US" dirty="0">
                <a:sym typeface="Symbol" panose="05050102010706020507" pitchFamily="18" charset="2"/>
              </a:rPr>
              <a:t>do not move records, but link all free records on a </a:t>
            </a:r>
            <a:r>
              <a:rPr lang="en-US" altLang="en-US" i="1" dirty="0">
                <a:sym typeface="Symbol" panose="05050102010706020507" pitchFamily="18" charset="2"/>
              </a:rPr>
              <a:t>free list</a:t>
            </a:r>
          </a:p>
          <a:p>
            <a:pPr marL="342900" lvl="1" indent="0">
              <a:buNone/>
            </a:pPr>
            <a:r>
              <a:rPr lang="en-US" altLang="en-US" b="1" dirty="0">
                <a:sym typeface="Symbol" panose="05050102010706020507" pitchFamily="18" charset="2"/>
              </a:rPr>
              <a:t>Record 3 deleted and replaced by record 11</a:t>
            </a:r>
          </a:p>
          <a:p>
            <a:pPr marL="342900" lvl="1" indent="0">
              <a:buNone/>
            </a:pPr>
            <a:endParaRPr lang="en-US" altLang="en-US" b="1" dirty="0">
              <a:sym typeface="Symbol" panose="05050102010706020507" pitchFamily="18" charset="2"/>
            </a:endParaRPr>
          </a:p>
        </p:txBody>
      </p:sp>
      <p:sp>
        <p:nvSpPr>
          <p:cNvPr id="200706" name="Rectangle 2">
            <a:extLst>
              <a:ext uri="{FF2B5EF4-FFF2-40B4-BE49-F238E27FC236}">
                <a16:creationId xmlns:a16="http://schemas.microsoft.com/office/drawing/2014/main" id="{43367653-EE3B-4308-B688-073192C53A40}"/>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Fixed-Length Records</a:t>
            </a:r>
          </a:p>
        </p:txBody>
      </p:sp>
      <p:pic>
        <p:nvPicPr>
          <p:cNvPr id="5" name="Graphic 4">
            <a:extLst>
              <a:ext uri="{FF2B5EF4-FFF2-40B4-BE49-F238E27FC236}">
                <a16:creationId xmlns:a16="http://schemas.microsoft.com/office/drawing/2014/main" id="{57778C1E-DCEA-447C-99A5-A41591D38C8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752600" y="2383549"/>
            <a:ext cx="3864141" cy="2245601"/>
          </a:xfrm>
          <a:prstGeom prst="rect">
            <a:avLst/>
          </a:prstGeom>
        </p:spPr>
      </p:pic>
      <p:sp>
        <p:nvSpPr>
          <p:cNvPr id="2" name="Text Box 7">
            <a:extLst>
              <a:ext uri="{FF2B5EF4-FFF2-40B4-BE49-F238E27FC236}">
                <a16:creationId xmlns:a16="http://schemas.microsoft.com/office/drawing/2014/main" id="{23AEA1BB-B944-705D-E82F-11B557DFF044}"/>
              </a:ext>
            </a:extLst>
          </p:cNvPr>
          <p:cNvSpPr txBox="1">
            <a:spLocks noChangeArrowheads="1"/>
          </p:cNvSpPr>
          <p:nvPr/>
        </p:nvSpPr>
        <p:spPr bwMode="auto">
          <a:xfrm>
            <a:off x="5762831" y="4414450"/>
            <a:ext cx="3228769" cy="27699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From: 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p:txBody>
      </p:sp>
    </p:spTree>
    <p:extLst>
      <p:ext uri="{BB962C8B-B14F-4D97-AF65-F5344CB8AC3E}">
        <p14:creationId xmlns:p14="http://schemas.microsoft.com/office/powerpoint/2010/main" val="29664678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5" name="Rectangle 3">
            <a:extLst>
              <a:ext uri="{FF2B5EF4-FFF2-40B4-BE49-F238E27FC236}">
                <a16:creationId xmlns:a16="http://schemas.microsoft.com/office/drawing/2014/main" id="{4AE7AAC6-B0E2-411A-A36F-61F8050E8E71}"/>
              </a:ext>
            </a:extLst>
          </p:cNvPr>
          <p:cNvSpPr>
            <a:spLocks noGrp="1" noChangeArrowheads="1"/>
          </p:cNvSpPr>
          <p:nvPr>
            <p:ph idx="1"/>
          </p:nvPr>
        </p:nvSpPr>
        <p:spPr/>
        <p:txBody>
          <a:bodyPr/>
          <a:lstStyle/>
          <a:p>
            <a:r>
              <a:rPr lang="en-US" altLang="en-US" dirty="0"/>
              <a:t>Deletion of record </a:t>
            </a:r>
            <a:r>
              <a:rPr lang="en-US" altLang="en-US" i="1" dirty="0"/>
              <a:t>i:  </a:t>
            </a:r>
            <a:r>
              <a:rPr lang="en-US" altLang="en-US" dirty="0"/>
              <a:t>alternatives</a:t>
            </a:r>
            <a:r>
              <a:rPr lang="en-US" altLang="en-US" i="1" dirty="0"/>
              <a:t>:</a:t>
            </a:r>
          </a:p>
          <a:p>
            <a:pPr lvl="1"/>
            <a:r>
              <a:rPr lang="en-US" altLang="en-US" dirty="0"/>
              <a:t>move records </a:t>
            </a:r>
            <a:r>
              <a:rPr lang="en-US" altLang="en-US" i="1" dirty="0" err="1"/>
              <a:t>i</a:t>
            </a:r>
            <a:r>
              <a:rPr lang="en-US" altLang="en-US" dirty="0"/>
              <a:t> + 1, . . ., </a:t>
            </a:r>
            <a:r>
              <a:rPr lang="en-US" altLang="en-US" i="1" dirty="0"/>
              <a:t>n</a:t>
            </a:r>
            <a:r>
              <a:rPr lang="en-US" altLang="en-US" dirty="0"/>
              <a:t>  to </a:t>
            </a:r>
            <a:r>
              <a:rPr lang="en-US" altLang="en-US" i="1" dirty="0" err="1"/>
              <a:t>i</a:t>
            </a:r>
            <a:r>
              <a:rPr lang="en-US" altLang="en-US" i="1" dirty="0"/>
              <a:t>, . . . , n </a:t>
            </a:r>
            <a:r>
              <a:rPr lang="en-US" altLang="en-US" i="1" dirty="0">
                <a:sym typeface="Symbol" panose="05050102010706020507" pitchFamily="18" charset="2"/>
              </a:rPr>
              <a:t>– </a:t>
            </a:r>
            <a:r>
              <a:rPr lang="en-US" altLang="en-US" dirty="0">
                <a:sym typeface="Symbol" panose="05050102010706020507" pitchFamily="18" charset="2"/>
              </a:rPr>
              <a:t>1</a:t>
            </a:r>
          </a:p>
          <a:p>
            <a:pPr lvl="1"/>
            <a:r>
              <a:rPr lang="en-US" altLang="en-US" dirty="0">
                <a:sym typeface="Symbol" panose="05050102010706020507" pitchFamily="18" charset="2"/>
              </a:rPr>
              <a:t>move record </a:t>
            </a:r>
            <a:r>
              <a:rPr lang="en-US" altLang="en-US" i="1" dirty="0">
                <a:sym typeface="Symbol" panose="05050102010706020507" pitchFamily="18" charset="2"/>
              </a:rPr>
              <a:t>n </a:t>
            </a:r>
            <a:r>
              <a:rPr lang="en-US" altLang="en-US" dirty="0">
                <a:sym typeface="Symbol" panose="05050102010706020507" pitchFamily="18" charset="2"/>
              </a:rPr>
              <a:t> to </a:t>
            </a:r>
            <a:r>
              <a:rPr lang="en-US" altLang="en-US" i="1" dirty="0" err="1">
                <a:sym typeface="Symbol" panose="05050102010706020507" pitchFamily="18" charset="2"/>
              </a:rPr>
              <a:t>i</a:t>
            </a:r>
            <a:endParaRPr lang="en-US" altLang="en-US" dirty="0">
              <a:sym typeface="Symbol" panose="05050102010706020507" pitchFamily="18" charset="2"/>
            </a:endParaRPr>
          </a:p>
          <a:p>
            <a:pPr lvl="1"/>
            <a:r>
              <a:rPr lang="en-US" altLang="en-US" b="1" dirty="0">
                <a:sym typeface="Symbol" panose="05050102010706020507" pitchFamily="18" charset="2"/>
              </a:rPr>
              <a:t>do not move records, but link all free records on a </a:t>
            </a:r>
            <a:r>
              <a:rPr lang="en-US" altLang="en-US" b="1" i="1" dirty="0">
                <a:sym typeface="Symbol" panose="05050102010706020507" pitchFamily="18" charset="2"/>
              </a:rPr>
              <a:t>free list</a:t>
            </a:r>
            <a:endParaRPr lang="en-US" altLang="en-US" b="1" dirty="0">
              <a:sym typeface="Symbol" panose="05050102010706020507" pitchFamily="18" charset="2"/>
            </a:endParaRPr>
          </a:p>
        </p:txBody>
      </p:sp>
      <p:sp>
        <p:nvSpPr>
          <p:cNvPr id="200706" name="Rectangle 2">
            <a:extLst>
              <a:ext uri="{FF2B5EF4-FFF2-40B4-BE49-F238E27FC236}">
                <a16:creationId xmlns:a16="http://schemas.microsoft.com/office/drawing/2014/main" id="{43367653-EE3B-4308-B688-073192C53A40}"/>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Fixed-Length Records</a:t>
            </a:r>
          </a:p>
        </p:txBody>
      </p:sp>
      <p:pic>
        <p:nvPicPr>
          <p:cNvPr id="6" name="Graphic 5">
            <a:extLst>
              <a:ext uri="{FF2B5EF4-FFF2-40B4-BE49-F238E27FC236}">
                <a16:creationId xmlns:a16="http://schemas.microsoft.com/office/drawing/2014/main" id="{BD4EC9B3-0153-42F4-B4AB-9D1A903324F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85800" y="2074096"/>
            <a:ext cx="3944525" cy="2478854"/>
          </a:xfrm>
          <a:prstGeom prst="rect">
            <a:avLst/>
          </a:prstGeom>
        </p:spPr>
      </p:pic>
      <p:sp>
        <p:nvSpPr>
          <p:cNvPr id="2" name="Text Box 7">
            <a:extLst>
              <a:ext uri="{FF2B5EF4-FFF2-40B4-BE49-F238E27FC236}">
                <a16:creationId xmlns:a16="http://schemas.microsoft.com/office/drawing/2014/main" id="{962E2B88-D028-A020-6AD2-0A822FA34218}"/>
              </a:ext>
            </a:extLst>
          </p:cNvPr>
          <p:cNvSpPr txBox="1">
            <a:spLocks noChangeArrowheads="1"/>
          </p:cNvSpPr>
          <p:nvPr/>
        </p:nvSpPr>
        <p:spPr bwMode="auto">
          <a:xfrm>
            <a:off x="5762831" y="4414450"/>
            <a:ext cx="3228769" cy="27699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From: 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p:txBody>
      </p:sp>
    </p:spTree>
    <p:extLst>
      <p:ext uri="{BB962C8B-B14F-4D97-AF65-F5344CB8AC3E}">
        <p14:creationId xmlns:p14="http://schemas.microsoft.com/office/powerpoint/2010/main" val="40779999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7" name="Rectangle 3">
            <a:extLst>
              <a:ext uri="{FF2B5EF4-FFF2-40B4-BE49-F238E27FC236}">
                <a16:creationId xmlns:a16="http://schemas.microsoft.com/office/drawing/2014/main" id="{7CE9FE88-828A-4BC1-8BE5-E94CA02154D0}"/>
              </a:ext>
            </a:extLst>
          </p:cNvPr>
          <p:cNvSpPr>
            <a:spLocks noGrp="1" noChangeArrowheads="1"/>
          </p:cNvSpPr>
          <p:nvPr>
            <p:ph idx="1"/>
          </p:nvPr>
        </p:nvSpPr>
        <p:spPr/>
        <p:txBody>
          <a:bodyPr/>
          <a:lstStyle/>
          <a:p>
            <a:r>
              <a:rPr lang="en-US" altLang="en-US" dirty="0"/>
              <a:t>Variable-length records arise in database systems in several ways:</a:t>
            </a:r>
          </a:p>
          <a:p>
            <a:pPr lvl="1"/>
            <a:r>
              <a:rPr lang="en-US" altLang="en-US" dirty="0"/>
              <a:t>Storage of multiple record types in a file.</a:t>
            </a:r>
          </a:p>
          <a:p>
            <a:pPr lvl="1"/>
            <a:r>
              <a:rPr lang="en-US" altLang="en-US" dirty="0"/>
              <a:t>Record types that allow variable lengths for one or more fields such as strings (</a:t>
            </a:r>
            <a:r>
              <a:rPr lang="en-US" altLang="en-US" b="1" dirty="0"/>
              <a:t>varchar</a:t>
            </a:r>
            <a:r>
              <a:rPr lang="en-US" altLang="en-US" dirty="0"/>
              <a:t>)</a:t>
            </a:r>
          </a:p>
          <a:p>
            <a:pPr lvl="1"/>
            <a:r>
              <a:rPr lang="en-US" altLang="en-US" dirty="0"/>
              <a:t>Record types that allow repeating fields (used in some older data models).</a:t>
            </a:r>
          </a:p>
          <a:p>
            <a:r>
              <a:rPr lang="en-US" altLang="en-US" dirty="0"/>
              <a:t>Attributes are stored in order</a:t>
            </a:r>
          </a:p>
          <a:p>
            <a:r>
              <a:rPr lang="en-US" altLang="en-US" dirty="0"/>
              <a:t>Variable length attributes represented by fixed size (offset, length), with actual data stored after all fixed length attributes</a:t>
            </a:r>
          </a:p>
          <a:p>
            <a:r>
              <a:rPr lang="en-US" altLang="en-US" dirty="0"/>
              <a:t>Null values represented by null-value bitmap</a:t>
            </a:r>
          </a:p>
          <a:p>
            <a:pPr>
              <a:buFont typeface="Monotype Sorts" pitchFamily="-65" charset="2"/>
              <a:buNone/>
            </a:pPr>
            <a:endParaRPr lang="en-US" altLang="en-US" dirty="0"/>
          </a:p>
        </p:txBody>
      </p:sp>
      <p:sp>
        <p:nvSpPr>
          <p:cNvPr id="207874" name="Rectangle 2">
            <a:extLst>
              <a:ext uri="{FF2B5EF4-FFF2-40B4-BE49-F238E27FC236}">
                <a16:creationId xmlns:a16="http://schemas.microsoft.com/office/drawing/2014/main" id="{6791EE68-37C9-4B1B-9F29-C787D33A9FBF}"/>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Variable-Length Records</a:t>
            </a:r>
          </a:p>
        </p:txBody>
      </p:sp>
      <p:pic>
        <p:nvPicPr>
          <p:cNvPr id="3" name="Graphic 2">
            <a:extLst>
              <a:ext uri="{FF2B5EF4-FFF2-40B4-BE49-F238E27FC236}">
                <a16:creationId xmlns:a16="http://schemas.microsoft.com/office/drawing/2014/main" id="{8F1604FC-4EFB-44C1-97BC-1E7707DD7FF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1000" y="3645868"/>
            <a:ext cx="4864974" cy="893286"/>
          </a:xfrm>
          <a:prstGeom prst="rect">
            <a:avLst/>
          </a:prstGeom>
        </p:spPr>
      </p:pic>
      <p:sp>
        <p:nvSpPr>
          <p:cNvPr id="2" name="Text Box 7">
            <a:extLst>
              <a:ext uri="{FF2B5EF4-FFF2-40B4-BE49-F238E27FC236}">
                <a16:creationId xmlns:a16="http://schemas.microsoft.com/office/drawing/2014/main" id="{CE5B273A-BEDE-0E1E-0371-81E3E09F5300}"/>
              </a:ext>
            </a:extLst>
          </p:cNvPr>
          <p:cNvSpPr txBox="1">
            <a:spLocks noChangeArrowheads="1"/>
          </p:cNvSpPr>
          <p:nvPr/>
        </p:nvSpPr>
        <p:spPr bwMode="auto">
          <a:xfrm>
            <a:off x="5762831" y="4414450"/>
            <a:ext cx="3228769" cy="27699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From: 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p:txBody>
      </p:sp>
    </p:spTree>
    <p:extLst>
      <p:ext uri="{BB962C8B-B14F-4D97-AF65-F5344CB8AC3E}">
        <p14:creationId xmlns:p14="http://schemas.microsoft.com/office/powerpoint/2010/main" val="6525860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5" name="Rectangle 3">
            <a:extLst>
              <a:ext uri="{FF2B5EF4-FFF2-40B4-BE49-F238E27FC236}">
                <a16:creationId xmlns:a16="http://schemas.microsoft.com/office/drawing/2014/main" id="{89C70259-E6A3-4EBA-80A2-237FC0E12C2E}"/>
              </a:ext>
            </a:extLst>
          </p:cNvPr>
          <p:cNvSpPr>
            <a:spLocks noGrp="1" noChangeArrowheads="1"/>
          </p:cNvSpPr>
          <p:nvPr>
            <p:ph idx="1"/>
          </p:nvPr>
        </p:nvSpPr>
        <p:spPr/>
        <p:txBody>
          <a:bodyPr/>
          <a:lstStyle/>
          <a:p>
            <a:r>
              <a:rPr lang="en-US" altLang="en-US" b="1" dirty="0">
                <a:solidFill>
                  <a:srgbClr val="002060"/>
                </a:solidFill>
              </a:rPr>
              <a:t>Slotted page</a:t>
            </a:r>
            <a:r>
              <a:rPr lang="en-US" altLang="en-US" dirty="0">
                <a:solidFill>
                  <a:srgbClr val="002060"/>
                </a:solidFill>
              </a:rPr>
              <a:t> </a:t>
            </a:r>
            <a:r>
              <a:rPr lang="en-US" altLang="en-US" dirty="0"/>
              <a:t>header contains:</a:t>
            </a:r>
          </a:p>
          <a:p>
            <a:pPr lvl="1"/>
            <a:r>
              <a:rPr lang="en-US" altLang="en-US" dirty="0"/>
              <a:t>number of record entries</a:t>
            </a:r>
          </a:p>
          <a:p>
            <a:pPr lvl="1"/>
            <a:r>
              <a:rPr lang="en-US" altLang="en-US" dirty="0"/>
              <a:t>end of free space in the block</a:t>
            </a:r>
          </a:p>
          <a:p>
            <a:pPr lvl="1"/>
            <a:r>
              <a:rPr lang="en-US" altLang="en-US" dirty="0"/>
              <a:t>location and size of each record</a:t>
            </a:r>
          </a:p>
          <a:p>
            <a:r>
              <a:rPr lang="en-US" altLang="en-US" dirty="0"/>
              <a:t>Records can be moved around within a page to keep them contiguous with no empty space between them; entry in the header must be updated.</a:t>
            </a:r>
          </a:p>
          <a:p>
            <a:r>
              <a:rPr lang="en-US" altLang="en-US" dirty="0"/>
              <a:t>Pointers should not point directly to record — instead they should point to the entry for the record in header.</a:t>
            </a:r>
          </a:p>
        </p:txBody>
      </p:sp>
      <p:sp>
        <p:nvSpPr>
          <p:cNvPr id="208898" name="Rectangle 2">
            <a:extLst>
              <a:ext uri="{FF2B5EF4-FFF2-40B4-BE49-F238E27FC236}">
                <a16:creationId xmlns:a16="http://schemas.microsoft.com/office/drawing/2014/main" id="{C76C3333-53AE-4B99-A283-DF0FABC6116F}"/>
              </a:ext>
            </a:extLst>
          </p:cNvPr>
          <p:cNvSpPr>
            <a:spLocks noGrp="1" noChangeArrowheads="1"/>
          </p:cNvSpPr>
          <p:nvPr>
            <p:ph type="title"/>
          </p:nvPr>
        </p:nvSpPr>
        <p:spPr/>
        <p:txBody>
          <a:bodyPr/>
          <a:lstStyle/>
          <a:p>
            <a:pPr>
              <a:defRPr/>
            </a:pPr>
            <a:r>
              <a:rPr lang="en-US" altLang="en-US" sz="2400" dirty="0">
                <a:effectLst>
                  <a:outerShdw blurRad="38100" dist="38100" dir="2700000" algn="tl">
                    <a:srgbClr val="C0C0C0"/>
                  </a:outerShdw>
                </a:effectLst>
                <a:latin typeface="+mj-lt"/>
              </a:rPr>
              <a:t>Variable-Length Records: Slotted Page Structure</a:t>
            </a:r>
          </a:p>
        </p:txBody>
      </p:sp>
      <p:pic>
        <p:nvPicPr>
          <p:cNvPr id="90116" name="Picture 10">
            <a:extLst>
              <a:ext uri="{FF2B5EF4-FFF2-40B4-BE49-F238E27FC236}">
                <a16:creationId xmlns:a16="http://schemas.microsoft.com/office/drawing/2014/main" id="{F694B84F-B2F1-4444-A933-01994CEFE6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7400" y="3360170"/>
            <a:ext cx="3827859" cy="1300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 Box 7">
            <a:extLst>
              <a:ext uri="{FF2B5EF4-FFF2-40B4-BE49-F238E27FC236}">
                <a16:creationId xmlns:a16="http://schemas.microsoft.com/office/drawing/2014/main" id="{958BC4F1-A71A-B583-48B7-E1B78CF62F9A}"/>
              </a:ext>
            </a:extLst>
          </p:cNvPr>
          <p:cNvSpPr txBox="1">
            <a:spLocks noChangeArrowheads="1"/>
          </p:cNvSpPr>
          <p:nvPr/>
        </p:nvSpPr>
        <p:spPr bwMode="auto">
          <a:xfrm>
            <a:off x="5762831" y="4414450"/>
            <a:ext cx="3228769" cy="27699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From: 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p:txBody>
      </p:sp>
    </p:spTree>
    <p:extLst>
      <p:ext uri="{BB962C8B-B14F-4D97-AF65-F5344CB8AC3E}">
        <p14:creationId xmlns:p14="http://schemas.microsoft.com/office/powerpoint/2010/main" val="40205329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F18C1-BD2E-4B39-B110-F2F02CBE42FC}"/>
              </a:ext>
            </a:extLst>
          </p:cNvPr>
          <p:cNvSpPr>
            <a:spLocks noGrp="1"/>
          </p:cNvSpPr>
          <p:nvPr>
            <p:ph type="title"/>
          </p:nvPr>
        </p:nvSpPr>
        <p:spPr/>
        <p:txBody>
          <a:bodyPr/>
          <a:lstStyle/>
          <a:p>
            <a:r>
              <a:rPr lang="en-IN" dirty="0"/>
              <a:t>Storing Large Objects</a:t>
            </a:r>
          </a:p>
        </p:txBody>
      </p:sp>
      <p:sp>
        <p:nvSpPr>
          <p:cNvPr id="3" name="Content Placeholder 2">
            <a:extLst>
              <a:ext uri="{FF2B5EF4-FFF2-40B4-BE49-F238E27FC236}">
                <a16:creationId xmlns:a16="http://schemas.microsoft.com/office/drawing/2014/main" id="{8447491D-30F5-4220-98ED-F4DC61CD8449}"/>
              </a:ext>
            </a:extLst>
          </p:cNvPr>
          <p:cNvSpPr>
            <a:spLocks noGrp="1"/>
          </p:cNvSpPr>
          <p:nvPr>
            <p:ph idx="1"/>
          </p:nvPr>
        </p:nvSpPr>
        <p:spPr/>
        <p:txBody>
          <a:bodyPr/>
          <a:lstStyle/>
          <a:p>
            <a:r>
              <a:rPr lang="en-IN" dirty="0"/>
              <a:t>E.g., blob/</a:t>
            </a:r>
            <a:r>
              <a:rPr lang="en-IN" dirty="0" err="1"/>
              <a:t>clob</a:t>
            </a:r>
            <a:r>
              <a:rPr lang="en-IN" dirty="0"/>
              <a:t> types</a:t>
            </a:r>
          </a:p>
          <a:p>
            <a:r>
              <a:rPr lang="en-IN" dirty="0"/>
              <a:t>Records must be smaller than pages</a:t>
            </a:r>
          </a:p>
          <a:p>
            <a:r>
              <a:rPr lang="en-IN" dirty="0"/>
              <a:t>Alternatives:</a:t>
            </a:r>
          </a:p>
          <a:p>
            <a:pPr lvl="1"/>
            <a:r>
              <a:rPr lang="en-IN" dirty="0"/>
              <a:t>Store as files in file systems</a:t>
            </a:r>
          </a:p>
          <a:p>
            <a:pPr lvl="1"/>
            <a:r>
              <a:rPr lang="en-IN" dirty="0"/>
              <a:t>Store as files managed by database</a:t>
            </a:r>
          </a:p>
          <a:p>
            <a:pPr lvl="1"/>
            <a:r>
              <a:rPr lang="en-IN" dirty="0"/>
              <a:t>Break into pieces and store in multiple tuples in separate relation</a:t>
            </a:r>
          </a:p>
          <a:p>
            <a:pPr lvl="2"/>
            <a:r>
              <a:rPr lang="en-IN" dirty="0"/>
              <a:t>PostgreSQL TOAST</a:t>
            </a:r>
          </a:p>
        </p:txBody>
      </p:sp>
      <p:sp>
        <p:nvSpPr>
          <p:cNvPr id="4" name="Text Box 7">
            <a:extLst>
              <a:ext uri="{FF2B5EF4-FFF2-40B4-BE49-F238E27FC236}">
                <a16:creationId xmlns:a16="http://schemas.microsoft.com/office/drawing/2014/main" id="{155C9AD5-A225-3F0A-CB68-DEEF4B8D83D9}"/>
              </a:ext>
            </a:extLst>
          </p:cNvPr>
          <p:cNvSpPr txBox="1">
            <a:spLocks noChangeArrowheads="1"/>
          </p:cNvSpPr>
          <p:nvPr/>
        </p:nvSpPr>
        <p:spPr bwMode="auto">
          <a:xfrm>
            <a:off x="5762831" y="4414450"/>
            <a:ext cx="3228769" cy="27699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From: 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p:txBody>
      </p:sp>
    </p:spTree>
    <p:extLst>
      <p:ext uri="{BB962C8B-B14F-4D97-AF65-F5344CB8AC3E}">
        <p14:creationId xmlns:p14="http://schemas.microsoft.com/office/powerpoint/2010/main" val="179486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3" name="Rectangle 3">
            <a:extLst>
              <a:ext uri="{FF2B5EF4-FFF2-40B4-BE49-F238E27FC236}">
                <a16:creationId xmlns:a16="http://schemas.microsoft.com/office/drawing/2014/main" id="{4808D252-6480-4FF6-B632-437EDA2418DF}"/>
              </a:ext>
            </a:extLst>
          </p:cNvPr>
          <p:cNvSpPr>
            <a:spLocks noGrp="1" noChangeArrowheads="1"/>
          </p:cNvSpPr>
          <p:nvPr>
            <p:ph idx="1"/>
          </p:nvPr>
        </p:nvSpPr>
        <p:spPr/>
        <p:txBody>
          <a:bodyPr/>
          <a:lstStyle/>
          <a:p>
            <a:r>
              <a:rPr lang="en-US" altLang="en-US" b="1" dirty="0">
                <a:solidFill>
                  <a:srgbClr val="002060"/>
                </a:solidFill>
              </a:rPr>
              <a:t>Heap</a:t>
            </a:r>
            <a:r>
              <a:rPr lang="en-US" altLang="en-US" b="1" dirty="0"/>
              <a:t> </a:t>
            </a:r>
            <a:r>
              <a:rPr lang="en-US" altLang="en-US" dirty="0"/>
              <a:t>– record can be placed anywhere in the file where there is space</a:t>
            </a:r>
          </a:p>
          <a:p>
            <a:r>
              <a:rPr lang="en-US" altLang="en-US" b="1" dirty="0">
                <a:solidFill>
                  <a:srgbClr val="002060"/>
                </a:solidFill>
              </a:rPr>
              <a:t>Sequential</a:t>
            </a:r>
            <a:r>
              <a:rPr lang="en-US" altLang="en-US" b="1" dirty="0">
                <a:solidFill>
                  <a:schemeClr val="tx2"/>
                </a:solidFill>
              </a:rPr>
              <a:t> </a:t>
            </a:r>
            <a:r>
              <a:rPr lang="en-US" altLang="en-US" dirty="0"/>
              <a:t>– store records in sequential order, based on the value of the search key of each record</a:t>
            </a:r>
          </a:p>
          <a:p>
            <a:r>
              <a:rPr lang="en-US" altLang="en-US" dirty="0"/>
              <a:t>In a  </a:t>
            </a:r>
            <a:r>
              <a:rPr lang="en-US" altLang="en-US" b="1" dirty="0" err="1">
                <a:solidFill>
                  <a:srgbClr val="002060"/>
                </a:solidFill>
              </a:rPr>
              <a:t>multitable</a:t>
            </a:r>
            <a:r>
              <a:rPr lang="en-US" altLang="en-US" b="1" dirty="0">
                <a:solidFill>
                  <a:srgbClr val="002060"/>
                </a:solidFill>
              </a:rPr>
              <a:t> clustering file organization </a:t>
            </a:r>
            <a:r>
              <a:rPr lang="en-US" altLang="en-US" dirty="0">
                <a:solidFill>
                  <a:srgbClr val="002060"/>
                </a:solidFill>
              </a:rPr>
              <a:t> </a:t>
            </a:r>
            <a:r>
              <a:rPr lang="en-US" altLang="en-US" dirty="0"/>
              <a:t>records of several different relations can be stored in the same file</a:t>
            </a:r>
          </a:p>
          <a:p>
            <a:pPr lvl="1"/>
            <a:r>
              <a:rPr lang="en-US" altLang="en-US" dirty="0"/>
              <a:t>Motivation: store related records on the same block to minimize I/O</a:t>
            </a:r>
          </a:p>
          <a:p>
            <a:r>
              <a:rPr lang="en-US" altLang="en-US" b="1" dirty="0">
                <a:solidFill>
                  <a:srgbClr val="002060"/>
                </a:solidFill>
              </a:rPr>
              <a:t>B</a:t>
            </a:r>
            <a:r>
              <a:rPr lang="en-US" altLang="en-US" b="1" baseline="30000" dirty="0">
                <a:solidFill>
                  <a:srgbClr val="002060"/>
                </a:solidFill>
              </a:rPr>
              <a:t>+</a:t>
            </a:r>
            <a:r>
              <a:rPr lang="en-US" altLang="en-US" b="1" dirty="0">
                <a:solidFill>
                  <a:srgbClr val="002060"/>
                </a:solidFill>
              </a:rPr>
              <a:t>-tree file organization</a:t>
            </a:r>
          </a:p>
          <a:p>
            <a:pPr lvl="1"/>
            <a:r>
              <a:rPr lang="en-US" altLang="en-US" dirty="0">
                <a:solidFill>
                  <a:schemeClr val="accent4">
                    <a:lumMod val="95000"/>
                    <a:lumOff val="5000"/>
                  </a:schemeClr>
                </a:solidFill>
              </a:rPr>
              <a:t>Ordered storage even with inserts/deletes</a:t>
            </a:r>
          </a:p>
          <a:p>
            <a:pPr lvl="1"/>
            <a:r>
              <a:rPr lang="en-US" altLang="en-US" dirty="0">
                <a:solidFill>
                  <a:schemeClr val="accent4">
                    <a:lumMod val="95000"/>
                    <a:lumOff val="5000"/>
                  </a:schemeClr>
                </a:solidFill>
              </a:rPr>
              <a:t>More on this in Chapter 14</a:t>
            </a:r>
          </a:p>
          <a:p>
            <a:r>
              <a:rPr lang="en-US" altLang="en-US" b="1" dirty="0">
                <a:solidFill>
                  <a:srgbClr val="002060"/>
                </a:solidFill>
              </a:rPr>
              <a:t>Hashing</a:t>
            </a:r>
            <a:r>
              <a:rPr lang="en-US" altLang="en-US" dirty="0"/>
              <a:t> – a hash function computed on search key; the result specifies in which block of the file the record should be placed</a:t>
            </a:r>
          </a:p>
          <a:p>
            <a:pPr lvl="1"/>
            <a:r>
              <a:rPr lang="en-US" altLang="en-US" dirty="0"/>
              <a:t>More on this in Chapter 14</a:t>
            </a:r>
          </a:p>
          <a:p>
            <a:endParaRPr lang="en-US" altLang="en-US" dirty="0"/>
          </a:p>
        </p:txBody>
      </p:sp>
      <p:sp>
        <p:nvSpPr>
          <p:cNvPr id="214018" name="Rectangle 2">
            <a:extLst>
              <a:ext uri="{FF2B5EF4-FFF2-40B4-BE49-F238E27FC236}">
                <a16:creationId xmlns:a16="http://schemas.microsoft.com/office/drawing/2014/main" id="{CD661752-6D5D-4C06-8C65-4072717CE78B}"/>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Organization of Records in Files</a:t>
            </a:r>
          </a:p>
        </p:txBody>
      </p:sp>
      <p:sp>
        <p:nvSpPr>
          <p:cNvPr id="2" name="Text Box 7">
            <a:extLst>
              <a:ext uri="{FF2B5EF4-FFF2-40B4-BE49-F238E27FC236}">
                <a16:creationId xmlns:a16="http://schemas.microsoft.com/office/drawing/2014/main" id="{5A69A95A-C99F-A259-11FC-E655526E867A}"/>
              </a:ext>
            </a:extLst>
          </p:cNvPr>
          <p:cNvSpPr txBox="1">
            <a:spLocks noChangeArrowheads="1"/>
          </p:cNvSpPr>
          <p:nvPr/>
        </p:nvSpPr>
        <p:spPr bwMode="auto">
          <a:xfrm>
            <a:off x="5762831" y="4414450"/>
            <a:ext cx="3228769" cy="27699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From: 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p:txBody>
      </p:sp>
    </p:spTree>
    <p:extLst>
      <p:ext uri="{BB962C8B-B14F-4D97-AF65-F5344CB8AC3E}">
        <p14:creationId xmlns:p14="http://schemas.microsoft.com/office/powerpoint/2010/main" val="39185201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073BD8A-474A-4BC0-8DF8-2859E40A2438}"/>
              </a:ext>
            </a:extLst>
          </p:cNvPr>
          <p:cNvSpPr>
            <a:spLocks noGrp="1"/>
          </p:cNvSpPr>
          <p:nvPr>
            <p:ph idx="1"/>
          </p:nvPr>
        </p:nvSpPr>
        <p:spPr/>
        <p:txBody>
          <a:bodyPr/>
          <a:lstStyle/>
          <a:p>
            <a:r>
              <a:rPr lang="en-IN" sz="1800" dirty="0"/>
              <a:t>Records can be placed anywhere in the file where there is free space</a:t>
            </a:r>
          </a:p>
          <a:p>
            <a:r>
              <a:rPr lang="en-IN" sz="1800" dirty="0"/>
              <a:t>Records usually do not move once allocated</a:t>
            </a:r>
          </a:p>
          <a:p>
            <a:r>
              <a:rPr lang="en-IN" sz="1800" dirty="0"/>
              <a:t>Important to be able to efficiently find free space within file</a:t>
            </a:r>
          </a:p>
          <a:p>
            <a:r>
              <a:rPr lang="en-IN" sz="1800" b="1" dirty="0">
                <a:solidFill>
                  <a:srgbClr val="002060"/>
                </a:solidFill>
              </a:rPr>
              <a:t>Free-space map</a:t>
            </a:r>
          </a:p>
          <a:p>
            <a:pPr lvl="1"/>
            <a:r>
              <a:rPr lang="en-IN" sz="1600" dirty="0">
                <a:solidFill>
                  <a:schemeClr val="accent4"/>
                </a:solidFill>
              </a:rPr>
              <a:t>Array with 1 entry per block.  Each entry is a few bits to a byte, and records fraction of block that is free</a:t>
            </a:r>
          </a:p>
          <a:p>
            <a:pPr lvl="1"/>
            <a:r>
              <a:rPr lang="en-IN" sz="1600" dirty="0">
                <a:solidFill>
                  <a:schemeClr val="accent4"/>
                </a:solidFill>
              </a:rPr>
              <a:t>In example below, 3 bits per block, value divided by 8 indicates fraction of block that is free</a:t>
            </a:r>
            <a:br>
              <a:rPr lang="en-IN" sz="1600" dirty="0">
                <a:solidFill>
                  <a:schemeClr val="accent4"/>
                </a:solidFill>
              </a:rPr>
            </a:br>
            <a:br>
              <a:rPr lang="en-IN" sz="1600" dirty="0">
                <a:solidFill>
                  <a:schemeClr val="accent4"/>
                </a:solidFill>
              </a:rPr>
            </a:br>
            <a:endParaRPr lang="en-IN" sz="1600" dirty="0">
              <a:solidFill>
                <a:schemeClr val="accent4"/>
              </a:solidFill>
            </a:endParaRPr>
          </a:p>
          <a:p>
            <a:pPr lvl="1"/>
            <a:r>
              <a:rPr lang="en-IN" sz="1600" dirty="0">
                <a:solidFill>
                  <a:schemeClr val="accent4"/>
                </a:solidFill>
              </a:rPr>
              <a:t>Can have second-level free-space map</a:t>
            </a:r>
          </a:p>
          <a:p>
            <a:pPr lvl="1"/>
            <a:r>
              <a:rPr lang="en-IN" sz="1600" dirty="0">
                <a:solidFill>
                  <a:schemeClr val="accent4"/>
                </a:solidFill>
              </a:rPr>
              <a:t>In example below, each entry stores maximum from 4 entries of first-level free-space map</a:t>
            </a:r>
          </a:p>
          <a:p>
            <a:pPr marL="342900" lvl="1" indent="0">
              <a:buNone/>
            </a:pPr>
            <a:endParaRPr lang="en-IN" sz="1600" dirty="0">
              <a:solidFill>
                <a:schemeClr val="accent4"/>
              </a:solidFill>
            </a:endParaRPr>
          </a:p>
          <a:p>
            <a:r>
              <a:rPr lang="en-IN" sz="1800" dirty="0">
                <a:solidFill>
                  <a:schemeClr val="accent4"/>
                </a:solidFill>
              </a:rPr>
              <a:t>Free space map written to disk periodically, OK to have wrong (old) values for some entries (will be detected and fixed)</a:t>
            </a:r>
          </a:p>
        </p:txBody>
      </p:sp>
      <p:sp>
        <p:nvSpPr>
          <p:cNvPr id="2" name="Title 1">
            <a:extLst>
              <a:ext uri="{FF2B5EF4-FFF2-40B4-BE49-F238E27FC236}">
                <a16:creationId xmlns:a16="http://schemas.microsoft.com/office/drawing/2014/main" id="{4531C99F-2FB0-4CCB-90E4-2C4846F41627}"/>
              </a:ext>
            </a:extLst>
          </p:cNvPr>
          <p:cNvSpPr>
            <a:spLocks noGrp="1"/>
          </p:cNvSpPr>
          <p:nvPr>
            <p:ph type="title"/>
          </p:nvPr>
        </p:nvSpPr>
        <p:spPr/>
        <p:txBody>
          <a:bodyPr/>
          <a:lstStyle/>
          <a:p>
            <a:r>
              <a:rPr lang="en-IN" dirty="0"/>
              <a:t>Heap File Organization</a:t>
            </a:r>
          </a:p>
        </p:txBody>
      </p:sp>
      <p:pic>
        <p:nvPicPr>
          <p:cNvPr id="4" name="Picture 3">
            <a:extLst>
              <a:ext uri="{FF2B5EF4-FFF2-40B4-BE49-F238E27FC236}">
                <a16:creationId xmlns:a16="http://schemas.microsoft.com/office/drawing/2014/main" id="{F9AD693F-0ACF-4245-8328-5BDC50A20A3D}"/>
              </a:ext>
            </a:extLst>
          </p:cNvPr>
          <p:cNvPicPr>
            <a:picLocks noChangeAspect="1"/>
          </p:cNvPicPr>
          <p:nvPr/>
        </p:nvPicPr>
        <p:blipFill>
          <a:blip r:embed="rId2"/>
          <a:stretch>
            <a:fillRect/>
          </a:stretch>
        </p:blipFill>
        <p:spPr>
          <a:xfrm>
            <a:off x="2977692" y="2819023"/>
            <a:ext cx="3188617" cy="344948"/>
          </a:xfrm>
          <a:prstGeom prst="rect">
            <a:avLst/>
          </a:prstGeom>
        </p:spPr>
      </p:pic>
      <p:pic>
        <p:nvPicPr>
          <p:cNvPr id="5" name="Picture 4">
            <a:extLst>
              <a:ext uri="{FF2B5EF4-FFF2-40B4-BE49-F238E27FC236}">
                <a16:creationId xmlns:a16="http://schemas.microsoft.com/office/drawing/2014/main" id="{6699ACCB-35C7-4D87-96BB-EA690394D029}"/>
              </a:ext>
            </a:extLst>
          </p:cNvPr>
          <p:cNvPicPr>
            <a:picLocks noChangeAspect="1"/>
          </p:cNvPicPr>
          <p:nvPr/>
        </p:nvPicPr>
        <p:blipFill>
          <a:blip r:embed="rId3"/>
          <a:stretch>
            <a:fillRect/>
          </a:stretch>
        </p:blipFill>
        <p:spPr>
          <a:xfrm>
            <a:off x="3971926" y="3860250"/>
            <a:ext cx="929165" cy="363407"/>
          </a:xfrm>
          <a:prstGeom prst="rect">
            <a:avLst/>
          </a:prstGeom>
        </p:spPr>
      </p:pic>
      <p:sp>
        <p:nvSpPr>
          <p:cNvPr id="6" name="Text Box 7">
            <a:extLst>
              <a:ext uri="{FF2B5EF4-FFF2-40B4-BE49-F238E27FC236}">
                <a16:creationId xmlns:a16="http://schemas.microsoft.com/office/drawing/2014/main" id="{CB9B6717-27E9-7C82-F078-F92ADB32228A}"/>
              </a:ext>
            </a:extLst>
          </p:cNvPr>
          <p:cNvSpPr txBox="1">
            <a:spLocks noChangeArrowheads="1"/>
          </p:cNvSpPr>
          <p:nvPr/>
        </p:nvSpPr>
        <p:spPr bwMode="auto">
          <a:xfrm>
            <a:off x="5762831" y="4414450"/>
            <a:ext cx="3228769" cy="27699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From: 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p:txBody>
      </p:sp>
    </p:spTree>
    <p:extLst>
      <p:ext uri="{BB962C8B-B14F-4D97-AF65-F5344CB8AC3E}">
        <p14:creationId xmlns:p14="http://schemas.microsoft.com/office/powerpoint/2010/main" val="5629885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1" name="Rectangle 3">
            <a:extLst>
              <a:ext uri="{FF2B5EF4-FFF2-40B4-BE49-F238E27FC236}">
                <a16:creationId xmlns:a16="http://schemas.microsoft.com/office/drawing/2014/main" id="{5D31A57C-3D93-4733-8DEA-422D3C6A5A99}"/>
              </a:ext>
            </a:extLst>
          </p:cNvPr>
          <p:cNvSpPr>
            <a:spLocks noGrp="1" noChangeArrowheads="1"/>
          </p:cNvSpPr>
          <p:nvPr>
            <p:ph idx="1"/>
          </p:nvPr>
        </p:nvSpPr>
        <p:spPr/>
        <p:txBody>
          <a:bodyPr/>
          <a:lstStyle/>
          <a:p>
            <a:r>
              <a:rPr lang="en-US" altLang="en-US" dirty="0"/>
              <a:t>Suitable for applications that require sequential processing of the entire file </a:t>
            </a:r>
          </a:p>
          <a:p>
            <a:r>
              <a:rPr lang="en-US" altLang="en-US" dirty="0"/>
              <a:t>The records in the file are ordered by a </a:t>
            </a:r>
            <a:r>
              <a:rPr lang="en-US" altLang="en-US" dirty="0">
                <a:solidFill>
                  <a:srgbClr val="002060"/>
                </a:solidFill>
              </a:rPr>
              <a:t>search-key</a:t>
            </a:r>
          </a:p>
        </p:txBody>
      </p:sp>
      <p:sp>
        <p:nvSpPr>
          <p:cNvPr id="216066" name="Rectangle 2">
            <a:extLst>
              <a:ext uri="{FF2B5EF4-FFF2-40B4-BE49-F238E27FC236}">
                <a16:creationId xmlns:a16="http://schemas.microsoft.com/office/drawing/2014/main" id="{8961343C-9DCE-41B6-83FD-AF636EC64C8F}"/>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Sequential File Organization</a:t>
            </a:r>
          </a:p>
        </p:txBody>
      </p:sp>
      <p:pic>
        <p:nvPicPr>
          <p:cNvPr id="94212" name="Picture 11">
            <a:extLst>
              <a:ext uri="{FF2B5EF4-FFF2-40B4-BE49-F238E27FC236}">
                <a16:creationId xmlns:a16="http://schemas.microsoft.com/office/drawing/2014/main" id="{9759213F-D318-4553-BE18-85B78FE780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6328" y="1657350"/>
            <a:ext cx="4069556" cy="270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 Box 7">
            <a:extLst>
              <a:ext uri="{FF2B5EF4-FFF2-40B4-BE49-F238E27FC236}">
                <a16:creationId xmlns:a16="http://schemas.microsoft.com/office/drawing/2014/main" id="{99C8737C-14FA-AB7A-B294-2B32BF94937F}"/>
              </a:ext>
            </a:extLst>
          </p:cNvPr>
          <p:cNvSpPr txBox="1">
            <a:spLocks noChangeArrowheads="1"/>
          </p:cNvSpPr>
          <p:nvPr/>
        </p:nvSpPr>
        <p:spPr bwMode="auto">
          <a:xfrm>
            <a:off x="5762831" y="4414450"/>
            <a:ext cx="3228769" cy="27699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From: 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p:txBody>
      </p:sp>
    </p:spTree>
    <p:extLst>
      <p:ext uri="{BB962C8B-B14F-4D97-AF65-F5344CB8AC3E}">
        <p14:creationId xmlns:p14="http://schemas.microsoft.com/office/powerpoint/2010/main" val="40164987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9" name="Rectangle 3">
            <a:extLst>
              <a:ext uri="{FF2B5EF4-FFF2-40B4-BE49-F238E27FC236}">
                <a16:creationId xmlns:a16="http://schemas.microsoft.com/office/drawing/2014/main" id="{93F2AC50-E56B-4614-A322-7C69BACB2739}"/>
              </a:ext>
            </a:extLst>
          </p:cNvPr>
          <p:cNvSpPr>
            <a:spLocks noGrp="1" noChangeArrowheads="1"/>
          </p:cNvSpPr>
          <p:nvPr>
            <p:ph idx="1"/>
          </p:nvPr>
        </p:nvSpPr>
        <p:spPr/>
        <p:txBody>
          <a:bodyPr/>
          <a:lstStyle/>
          <a:p>
            <a:r>
              <a:rPr lang="en-US" altLang="en-US" dirty="0"/>
              <a:t>Deletion – use pointer chains</a:t>
            </a:r>
          </a:p>
          <a:p>
            <a:r>
              <a:rPr lang="en-US" altLang="en-US" dirty="0"/>
              <a:t>Insertion –locate the position where the record is to be inserted</a:t>
            </a:r>
          </a:p>
          <a:p>
            <a:pPr lvl="1"/>
            <a:r>
              <a:rPr lang="en-US" altLang="en-US" dirty="0"/>
              <a:t>if there is free space insert there </a:t>
            </a:r>
          </a:p>
          <a:p>
            <a:pPr lvl="1"/>
            <a:r>
              <a:rPr lang="en-US" altLang="en-US" dirty="0"/>
              <a:t>if no free space, insert the record in an </a:t>
            </a:r>
            <a:r>
              <a:rPr lang="en-US" altLang="en-US" dirty="0">
                <a:solidFill>
                  <a:srgbClr val="002060"/>
                </a:solidFill>
              </a:rPr>
              <a:t>overflow block</a:t>
            </a:r>
          </a:p>
          <a:p>
            <a:pPr lvl="1"/>
            <a:r>
              <a:rPr lang="en-US" altLang="en-US" dirty="0"/>
              <a:t>In either case, pointer chain must be updated</a:t>
            </a:r>
          </a:p>
          <a:p>
            <a:r>
              <a:rPr lang="en-US" altLang="en-US" dirty="0"/>
              <a:t>Need to reorganize the file</a:t>
            </a:r>
            <a:br>
              <a:rPr lang="en-US" altLang="en-US" dirty="0"/>
            </a:br>
            <a:r>
              <a:rPr lang="en-US" altLang="en-US" dirty="0"/>
              <a:t> from time to time to restore</a:t>
            </a:r>
            <a:br>
              <a:rPr lang="en-US" altLang="en-US" dirty="0"/>
            </a:br>
            <a:r>
              <a:rPr lang="en-US" altLang="en-US" dirty="0"/>
              <a:t> sequential order</a:t>
            </a:r>
          </a:p>
        </p:txBody>
      </p:sp>
      <p:sp>
        <p:nvSpPr>
          <p:cNvPr id="215042" name="Rectangle 2">
            <a:extLst>
              <a:ext uri="{FF2B5EF4-FFF2-40B4-BE49-F238E27FC236}">
                <a16:creationId xmlns:a16="http://schemas.microsoft.com/office/drawing/2014/main" id="{C3C53EFA-B3D6-4C50-B2C6-C8B05B887C3D}"/>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Sequential File Organization (Cont.)</a:t>
            </a:r>
          </a:p>
        </p:txBody>
      </p:sp>
      <p:pic>
        <p:nvPicPr>
          <p:cNvPr id="96260" name="Picture 11">
            <a:extLst>
              <a:ext uri="{FF2B5EF4-FFF2-40B4-BE49-F238E27FC236}">
                <a16:creationId xmlns:a16="http://schemas.microsoft.com/office/drawing/2014/main" id="{A47C8099-0E08-48EA-9787-BD27C85E7C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38800" y="2259283"/>
            <a:ext cx="3228768" cy="23698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 Box 7">
            <a:extLst>
              <a:ext uri="{FF2B5EF4-FFF2-40B4-BE49-F238E27FC236}">
                <a16:creationId xmlns:a16="http://schemas.microsoft.com/office/drawing/2014/main" id="{D41A53FF-C982-2DA5-F3E2-88DC72C86DF6}"/>
              </a:ext>
            </a:extLst>
          </p:cNvPr>
          <p:cNvSpPr txBox="1">
            <a:spLocks noChangeArrowheads="1"/>
          </p:cNvSpPr>
          <p:nvPr/>
        </p:nvSpPr>
        <p:spPr bwMode="auto">
          <a:xfrm>
            <a:off x="5762831" y="590550"/>
            <a:ext cx="3228769" cy="27699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From: 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p:txBody>
      </p:sp>
      <p:sp>
        <p:nvSpPr>
          <p:cNvPr id="3" name="Text Box 7">
            <a:extLst>
              <a:ext uri="{FF2B5EF4-FFF2-40B4-BE49-F238E27FC236}">
                <a16:creationId xmlns:a16="http://schemas.microsoft.com/office/drawing/2014/main" id="{F6756FAD-D3C8-DE02-099C-49797CF976D2}"/>
              </a:ext>
            </a:extLst>
          </p:cNvPr>
          <p:cNvSpPr txBox="1">
            <a:spLocks noChangeArrowheads="1"/>
          </p:cNvSpPr>
          <p:nvPr/>
        </p:nvSpPr>
        <p:spPr bwMode="auto">
          <a:xfrm>
            <a:off x="172570" y="4352151"/>
            <a:ext cx="3228769" cy="27699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From: 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p:txBody>
      </p:sp>
    </p:spTree>
    <p:extLst>
      <p:ext uri="{BB962C8B-B14F-4D97-AF65-F5344CB8AC3E}">
        <p14:creationId xmlns:p14="http://schemas.microsoft.com/office/powerpoint/2010/main" val="90881690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29B0A5E-214E-480B-959C-AEE1B25115DA}"/>
              </a:ext>
            </a:extLst>
          </p:cNvPr>
          <p:cNvSpPr>
            <a:spLocks noGrp="1"/>
          </p:cNvSpPr>
          <p:nvPr>
            <p:ph idx="1"/>
          </p:nvPr>
        </p:nvSpPr>
        <p:spPr/>
        <p:txBody>
          <a:bodyPr/>
          <a:lstStyle/>
          <a:p>
            <a:r>
              <a:rPr lang="en-IN" b="1" dirty="0">
                <a:solidFill>
                  <a:srgbClr val="002060"/>
                </a:solidFill>
              </a:rPr>
              <a:t>Table partitioning</a:t>
            </a:r>
            <a:r>
              <a:rPr lang="en-IN" dirty="0"/>
              <a:t>: Records in a relation can be partitioned into smaller relations that are stored separately</a:t>
            </a:r>
          </a:p>
          <a:p>
            <a:r>
              <a:rPr lang="en-IN" dirty="0"/>
              <a:t>E.g., </a:t>
            </a:r>
            <a:r>
              <a:rPr lang="en-IN" i="1" dirty="0"/>
              <a:t>transaction </a:t>
            </a:r>
            <a:r>
              <a:rPr lang="en-IN" dirty="0"/>
              <a:t>relation may be partitioned into </a:t>
            </a:r>
            <a:br>
              <a:rPr lang="en-IN" dirty="0"/>
            </a:br>
            <a:r>
              <a:rPr lang="en-IN" dirty="0"/>
              <a:t>  </a:t>
            </a:r>
            <a:r>
              <a:rPr lang="en-IN" i="1" dirty="0"/>
              <a:t>transaction_2018, transaction_2019, etc.</a:t>
            </a:r>
          </a:p>
          <a:p>
            <a:r>
              <a:rPr lang="en-IN" dirty="0"/>
              <a:t>Queries written on </a:t>
            </a:r>
            <a:r>
              <a:rPr lang="en-IN" i="1" dirty="0"/>
              <a:t>transaction</a:t>
            </a:r>
            <a:r>
              <a:rPr lang="en-IN" dirty="0"/>
              <a:t> must access records in all partitions</a:t>
            </a:r>
          </a:p>
          <a:p>
            <a:pPr lvl="1"/>
            <a:r>
              <a:rPr lang="en-IN" dirty="0"/>
              <a:t>Unless query has a selection such as </a:t>
            </a:r>
            <a:r>
              <a:rPr lang="en-IN" i="1" dirty="0"/>
              <a:t>year=</a:t>
            </a:r>
            <a:r>
              <a:rPr lang="en-IN" dirty="0"/>
              <a:t>2019, in which case only one partition in needed</a:t>
            </a:r>
          </a:p>
          <a:p>
            <a:r>
              <a:rPr lang="en-IN" dirty="0"/>
              <a:t>Partitioning </a:t>
            </a:r>
          </a:p>
          <a:p>
            <a:pPr lvl="1"/>
            <a:r>
              <a:rPr lang="en-IN" dirty="0"/>
              <a:t>Reduces costs of some operations such as free space management</a:t>
            </a:r>
          </a:p>
          <a:p>
            <a:pPr lvl="1"/>
            <a:r>
              <a:rPr lang="en-IN" dirty="0"/>
              <a:t>Allows different partitions to be stored on different storage devices </a:t>
            </a:r>
          </a:p>
          <a:p>
            <a:pPr lvl="2"/>
            <a:r>
              <a:rPr lang="en-IN" dirty="0"/>
              <a:t>E.g., </a:t>
            </a:r>
            <a:r>
              <a:rPr lang="en-IN" i="1" dirty="0"/>
              <a:t>transaction </a:t>
            </a:r>
            <a:r>
              <a:rPr lang="en-IN" dirty="0"/>
              <a:t>partition for current year on SSD, for older years on magnetic disk</a:t>
            </a:r>
          </a:p>
        </p:txBody>
      </p:sp>
      <p:sp>
        <p:nvSpPr>
          <p:cNvPr id="2" name="Title 1">
            <a:extLst>
              <a:ext uri="{FF2B5EF4-FFF2-40B4-BE49-F238E27FC236}">
                <a16:creationId xmlns:a16="http://schemas.microsoft.com/office/drawing/2014/main" id="{1BF78BCA-59BB-4645-ADFD-BA7077CC730C}"/>
              </a:ext>
            </a:extLst>
          </p:cNvPr>
          <p:cNvSpPr>
            <a:spLocks noGrp="1"/>
          </p:cNvSpPr>
          <p:nvPr>
            <p:ph type="title"/>
          </p:nvPr>
        </p:nvSpPr>
        <p:spPr/>
        <p:txBody>
          <a:bodyPr/>
          <a:lstStyle/>
          <a:p>
            <a:r>
              <a:rPr lang="en-IN" dirty="0"/>
              <a:t>Partitioning</a:t>
            </a:r>
          </a:p>
        </p:txBody>
      </p:sp>
      <p:sp>
        <p:nvSpPr>
          <p:cNvPr id="4" name="Text Box 7">
            <a:extLst>
              <a:ext uri="{FF2B5EF4-FFF2-40B4-BE49-F238E27FC236}">
                <a16:creationId xmlns:a16="http://schemas.microsoft.com/office/drawing/2014/main" id="{7B3F70CF-043C-EAD8-18A2-1359416B1F8B}"/>
              </a:ext>
            </a:extLst>
          </p:cNvPr>
          <p:cNvSpPr txBox="1">
            <a:spLocks noChangeArrowheads="1"/>
          </p:cNvSpPr>
          <p:nvPr/>
        </p:nvSpPr>
        <p:spPr bwMode="auto">
          <a:xfrm>
            <a:off x="5762831" y="4414450"/>
            <a:ext cx="3228769" cy="27699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From: 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p:txBody>
      </p:sp>
    </p:spTree>
    <p:extLst>
      <p:ext uri="{BB962C8B-B14F-4D97-AF65-F5344CB8AC3E}">
        <p14:creationId xmlns:p14="http://schemas.microsoft.com/office/powerpoint/2010/main" val="35107533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ER Modeling</a:t>
            </a:r>
            <a:b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b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Aggregation</a:t>
            </a:r>
            <a:endParaRPr kumimoji="0" lang="en-US" altLang="en-US" sz="16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8" name="TextBox 9"/>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3</a:t>
            </a:fld>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COMS W4111_002_2023_3: Lecture 9: Module II, NoSQL 2		© Donald F. Ferguson, 2023</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46418178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F00DC2C-F71E-4568-A8BF-BDADAE1B914E}"/>
              </a:ext>
            </a:extLst>
          </p:cNvPr>
          <p:cNvSpPr>
            <a:spLocks noGrp="1"/>
          </p:cNvSpPr>
          <p:nvPr>
            <p:ph type="title"/>
          </p:nvPr>
        </p:nvSpPr>
        <p:spPr/>
        <p:txBody>
          <a:bodyPr/>
          <a:lstStyle/>
          <a:p>
            <a:pPr>
              <a:defRPr/>
            </a:pPr>
            <a:r>
              <a:rPr lang="en-IN" dirty="0"/>
              <a:t>Column-Oriented Storage</a:t>
            </a:r>
          </a:p>
        </p:txBody>
      </p:sp>
      <p:sp>
        <p:nvSpPr>
          <p:cNvPr id="2" name="Content Placeholder 1">
            <a:extLst>
              <a:ext uri="{FF2B5EF4-FFF2-40B4-BE49-F238E27FC236}">
                <a16:creationId xmlns:a16="http://schemas.microsoft.com/office/drawing/2014/main" id="{01A81589-CC18-45D0-B88D-818E683EF480}"/>
              </a:ext>
            </a:extLst>
          </p:cNvPr>
          <p:cNvSpPr>
            <a:spLocks noGrp="1"/>
          </p:cNvSpPr>
          <p:nvPr>
            <p:ph idx="1"/>
          </p:nvPr>
        </p:nvSpPr>
        <p:spPr/>
        <p:txBody>
          <a:bodyPr/>
          <a:lstStyle/>
          <a:p>
            <a:r>
              <a:rPr lang="en-IN" dirty="0"/>
              <a:t>Also known as </a:t>
            </a:r>
            <a:r>
              <a:rPr lang="en-IN" b="1" dirty="0">
                <a:solidFill>
                  <a:srgbClr val="002060"/>
                </a:solidFill>
              </a:rPr>
              <a:t>columnar</a:t>
            </a:r>
            <a:r>
              <a:rPr lang="en-IN" b="1" dirty="0"/>
              <a:t> </a:t>
            </a:r>
            <a:r>
              <a:rPr lang="en-IN" b="1" dirty="0">
                <a:solidFill>
                  <a:srgbClr val="002060"/>
                </a:solidFill>
              </a:rPr>
              <a:t>representation</a:t>
            </a:r>
          </a:p>
          <a:p>
            <a:r>
              <a:rPr lang="en-IN" dirty="0"/>
              <a:t>Store each attribute of a relation separately</a:t>
            </a:r>
          </a:p>
          <a:p>
            <a:r>
              <a:rPr lang="en-IN" dirty="0"/>
              <a:t>Example</a:t>
            </a:r>
          </a:p>
        </p:txBody>
      </p:sp>
      <p:pic>
        <p:nvPicPr>
          <p:cNvPr id="3" name="Picture 2"/>
          <p:cNvPicPr>
            <a:picLocks noChangeAspect="1"/>
          </p:cNvPicPr>
          <p:nvPr/>
        </p:nvPicPr>
        <p:blipFill>
          <a:blip r:embed="rId2"/>
          <a:stretch>
            <a:fillRect/>
          </a:stretch>
        </p:blipFill>
        <p:spPr>
          <a:xfrm>
            <a:off x="2364580" y="1662015"/>
            <a:ext cx="4290309" cy="2249192"/>
          </a:xfrm>
          <a:prstGeom prst="rect">
            <a:avLst/>
          </a:prstGeom>
        </p:spPr>
      </p:pic>
      <p:sp>
        <p:nvSpPr>
          <p:cNvPr id="5" name="Text Box 7">
            <a:extLst>
              <a:ext uri="{FF2B5EF4-FFF2-40B4-BE49-F238E27FC236}">
                <a16:creationId xmlns:a16="http://schemas.microsoft.com/office/drawing/2014/main" id="{FEE66D83-B4BC-DB84-CDAF-6810F8ABCD47}"/>
              </a:ext>
            </a:extLst>
          </p:cNvPr>
          <p:cNvSpPr txBox="1">
            <a:spLocks noChangeArrowheads="1"/>
          </p:cNvSpPr>
          <p:nvPr/>
        </p:nvSpPr>
        <p:spPr bwMode="auto">
          <a:xfrm>
            <a:off x="5762831" y="4414450"/>
            <a:ext cx="3228769" cy="27699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From: 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p:txBody>
      </p:sp>
    </p:spTree>
    <p:extLst>
      <p:ext uri="{BB962C8B-B14F-4D97-AF65-F5344CB8AC3E}">
        <p14:creationId xmlns:p14="http://schemas.microsoft.com/office/powerpoint/2010/main" val="2162201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D9BB982-1780-40AF-99CB-C24C58FDC91C}"/>
              </a:ext>
            </a:extLst>
          </p:cNvPr>
          <p:cNvSpPr>
            <a:spLocks noGrp="1"/>
          </p:cNvSpPr>
          <p:nvPr>
            <p:ph idx="1"/>
          </p:nvPr>
        </p:nvSpPr>
        <p:spPr/>
        <p:txBody>
          <a:bodyPr/>
          <a:lstStyle/>
          <a:p>
            <a:r>
              <a:rPr lang="en-IN" sz="1600" dirty="0"/>
              <a:t>Benefits:</a:t>
            </a:r>
          </a:p>
          <a:p>
            <a:pPr lvl="1"/>
            <a:r>
              <a:rPr lang="en-IN" sz="1400" dirty="0"/>
              <a:t>Reduced IO if only some attributes are accessed</a:t>
            </a:r>
          </a:p>
          <a:p>
            <a:pPr lvl="1"/>
            <a:r>
              <a:rPr lang="en-IN" sz="1400" dirty="0"/>
              <a:t>Improved CPU cache performance </a:t>
            </a:r>
          </a:p>
          <a:p>
            <a:pPr lvl="1"/>
            <a:r>
              <a:rPr lang="en-IN" sz="1400" dirty="0"/>
              <a:t>Improved compression</a:t>
            </a:r>
          </a:p>
          <a:p>
            <a:pPr lvl="1"/>
            <a:r>
              <a:rPr lang="en-IN" sz="1400" b="1" dirty="0">
                <a:solidFill>
                  <a:srgbClr val="002060"/>
                </a:solidFill>
              </a:rPr>
              <a:t>Vector processing </a:t>
            </a:r>
            <a:r>
              <a:rPr lang="en-IN" sz="1400" dirty="0"/>
              <a:t>on modern CPU architectures</a:t>
            </a:r>
          </a:p>
          <a:p>
            <a:r>
              <a:rPr lang="en-IN" sz="1600" dirty="0"/>
              <a:t>Drawbacks</a:t>
            </a:r>
          </a:p>
          <a:p>
            <a:pPr lvl="1"/>
            <a:r>
              <a:rPr lang="en-IN" sz="1400" dirty="0"/>
              <a:t>Cost of tuple reconstruction from columnar representation</a:t>
            </a:r>
          </a:p>
          <a:p>
            <a:pPr lvl="1"/>
            <a:r>
              <a:rPr lang="en-IN" sz="1400" dirty="0"/>
              <a:t>Cost of tuple deletion and update</a:t>
            </a:r>
          </a:p>
          <a:p>
            <a:pPr lvl="1"/>
            <a:r>
              <a:rPr lang="en-IN" sz="1400" dirty="0"/>
              <a:t>Cost of decompression</a:t>
            </a:r>
          </a:p>
          <a:p>
            <a:r>
              <a:rPr lang="en-IN" sz="1600" dirty="0"/>
              <a:t>Columnar representation found to be more efficient for decision support than row-oriented representation</a:t>
            </a:r>
          </a:p>
          <a:p>
            <a:r>
              <a:rPr lang="en-IN" sz="1600" dirty="0"/>
              <a:t>Traditional row-oriented representation preferable for transaction processing</a:t>
            </a:r>
          </a:p>
          <a:p>
            <a:r>
              <a:rPr lang="en-IN" sz="1600" dirty="0"/>
              <a:t>Some databases support both representations</a:t>
            </a:r>
          </a:p>
          <a:p>
            <a:pPr lvl="1"/>
            <a:r>
              <a:rPr lang="en-IN" sz="1400" dirty="0"/>
              <a:t>Called </a:t>
            </a:r>
            <a:r>
              <a:rPr lang="en-IN" sz="1400" b="1" dirty="0">
                <a:solidFill>
                  <a:srgbClr val="002060"/>
                </a:solidFill>
              </a:rPr>
              <a:t>hybrid row/column stores</a:t>
            </a:r>
          </a:p>
        </p:txBody>
      </p:sp>
      <p:sp>
        <p:nvSpPr>
          <p:cNvPr id="2" name="Title 1">
            <a:extLst>
              <a:ext uri="{FF2B5EF4-FFF2-40B4-BE49-F238E27FC236}">
                <a16:creationId xmlns:a16="http://schemas.microsoft.com/office/drawing/2014/main" id="{AB0DADB3-35F6-4B68-B765-D70C1EF9A135}"/>
              </a:ext>
            </a:extLst>
          </p:cNvPr>
          <p:cNvSpPr>
            <a:spLocks noGrp="1"/>
          </p:cNvSpPr>
          <p:nvPr>
            <p:ph type="title"/>
          </p:nvPr>
        </p:nvSpPr>
        <p:spPr/>
        <p:txBody>
          <a:bodyPr/>
          <a:lstStyle/>
          <a:p>
            <a:r>
              <a:rPr lang="en-IN" dirty="0"/>
              <a:t>Columnar Representation</a:t>
            </a:r>
          </a:p>
        </p:txBody>
      </p:sp>
      <p:sp>
        <p:nvSpPr>
          <p:cNvPr id="4" name="Text Box 7">
            <a:extLst>
              <a:ext uri="{FF2B5EF4-FFF2-40B4-BE49-F238E27FC236}">
                <a16:creationId xmlns:a16="http://schemas.microsoft.com/office/drawing/2014/main" id="{8937D98C-0198-6701-2CE5-F737BECBDF3A}"/>
              </a:ext>
            </a:extLst>
          </p:cNvPr>
          <p:cNvSpPr txBox="1">
            <a:spLocks noChangeArrowheads="1"/>
          </p:cNvSpPr>
          <p:nvPr/>
        </p:nvSpPr>
        <p:spPr bwMode="auto">
          <a:xfrm>
            <a:off x="5762831" y="4414450"/>
            <a:ext cx="3228769" cy="27699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From: 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p:txBody>
      </p:sp>
    </p:spTree>
    <p:extLst>
      <p:ext uri="{BB962C8B-B14F-4D97-AF65-F5344CB8AC3E}">
        <p14:creationId xmlns:p14="http://schemas.microsoft.com/office/powerpoint/2010/main" val="40713861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5015E3-4114-F546-BCBB-9516412152B7}"/>
              </a:ext>
            </a:extLst>
          </p:cNvPr>
          <p:cNvSpPr>
            <a:spLocks noGrp="1"/>
          </p:cNvSpPr>
          <p:nvPr>
            <p:ph type="title"/>
          </p:nvPr>
        </p:nvSpPr>
        <p:spPr/>
        <p:txBody>
          <a:bodyPr/>
          <a:lstStyle/>
          <a:p>
            <a:r>
              <a:rPr lang="en-US" dirty="0"/>
              <a:t>Row vs Column</a:t>
            </a:r>
          </a:p>
        </p:txBody>
      </p:sp>
      <p:pic>
        <p:nvPicPr>
          <p:cNvPr id="10" name="Picture 9">
            <a:extLst>
              <a:ext uri="{FF2B5EF4-FFF2-40B4-BE49-F238E27FC236}">
                <a16:creationId xmlns:a16="http://schemas.microsoft.com/office/drawing/2014/main" id="{7012CF73-4B92-9349-B37A-9C46AC293E8F}"/>
              </a:ext>
            </a:extLst>
          </p:cNvPr>
          <p:cNvPicPr>
            <a:picLocks noChangeAspect="1"/>
          </p:cNvPicPr>
          <p:nvPr/>
        </p:nvPicPr>
        <p:blipFill>
          <a:blip r:embed="rId2"/>
          <a:stretch>
            <a:fillRect/>
          </a:stretch>
        </p:blipFill>
        <p:spPr>
          <a:xfrm>
            <a:off x="3655653" y="0"/>
            <a:ext cx="5510395" cy="3690636"/>
          </a:xfrm>
          <a:prstGeom prst="rect">
            <a:avLst/>
          </a:prstGeom>
        </p:spPr>
      </p:pic>
      <p:sp>
        <p:nvSpPr>
          <p:cNvPr id="12" name="Content Placeholder 6">
            <a:extLst>
              <a:ext uri="{FF2B5EF4-FFF2-40B4-BE49-F238E27FC236}">
                <a16:creationId xmlns:a16="http://schemas.microsoft.com/office/drawing/2014/main" id="{F6C8E8CB-4104-4B41-8AE5-5F9AEFCBD7DB}"/>
              </a:ext>
            </a:extLst>
          </p:cNvPr>
          <p:cNvSpPr>
            <a:spLocks noGrp="1"/>
          </p:cNvSpPr>
          <p:nvPr>
            <p:ph sz="half" idx="1"/>
          </p:nvPr>
        </p:nvSpPr>
        <p:spPr>
          <a:xfrm>
            <a:off x="76200" y="666750"/>
            <a:ext cx="5801707" cy="4038600"/>
          </a:xfrm>
        </p:spPr>
        <p:txBody>
          <a:bodyPr>
            <a:normAutofit fontScale="92500" lnSpcReduction="10000"/>
          </a:bodyPr>
          <a:lstStyle/>
          <a:p>
            <a:pPr>
              <a:lnSpc>
                <a:spcPct val="120000"/>
              </a:lnSpc>
              <a:spcBef>
                <a:spcPts val="0"/>
              </a:spcBef>
            </a:pPr>
            <a:r>
              <a:rPr lang="en-US" sz="1600" dirty="0"/>
              <a:t>Columnar and Row are both</a:t>
            </a:r>
          </a:p>
          <a:p>
            <a:pPr lvl="1">
              <a:lnSpc>
                <a:spcPct val="120000"/>
              </a:lnSpc>
              <a:spcBef>
                <a:spcPts val="0"/>
              </a:spcBef>
            </a:pPr>
            <a:r>
              <a:rPr lang="en-US" sz="1400" dirty="0"/>
              <a:t>Relational</a:t>
            </a:r>
          </a:p>
          <a:p>
            <a:pPr lvl="1">
              <a:lnSpc>
                <a:spcPct val="120000"/>
              </a:lnSpc>
              <a:spcBef>
                <a:spcPts val="0"/>
              </a:spcBef>
            </a:pPr>
            <a:r>
              <a:rPr lang="en-US" sz="1400" dirty="0"/>
              <a:t>Support SQL operations</a:t>
            </a:r>
          </a:p>
          <a:p>
            <a:pPr>
              <a:lnSpc>
                <a:spcPct val="120000"/>
              </a:lnSpc>
              <a:spcBef>
                <a:spcPts val="0"/>
              </a:spcBef>
            </a:pPr>
            <a:r>
              <a:rPr lang="en-US" sz="1600" dirty="0"/>
              <a:t>But differ in data storage</a:t>
            </a:r>
          </a:p>
          <a:p>
            <a:pPr lvl="1">
              <a:lnSpc>
                <a:spcPct val="120000"/>
              </a:lnSpc>
              <a:spcBef>
                <a:spcPts val="0"/>
              </a:spcBef>
            </a:pPr>
            <a:r>
              <a:rPr lang="en-US" sz="1400" dirty="0"/>
              <a:t>Row keeps row data</a:t>
            </a:r>
            <a:br>
              <a:rPr lang="en-US" sz="1400" dirty="0"/>
            </a:br>
            <a:r>
              <a:rPr lang="en-US" sz="1400" dirty="0"/>
              <a:t>together in blocks.</a:t>
            </a:r>
          </a:p>
          <a:p>
            <a:pPr lvl="1">
              <a:lnSpc>
                <a:spcPct val="120000"/>
              </a:lnSpc>
              <a:spcBef>
                <a:spcPts val="0"/>
              </a:spcBef>
            </a:pPr>
            <a:r>
              <a:rPr lang="en-US" sz="1400" dirty="0"/>
              <a:t>Columnar keys column</a:t>
            </a:r>
            <a:br>
              <a:rPr lang="en-US" sz="1400" dirty="0"/>
            </a:br>
            <a:r>
              <a:rPr lang="en-US" sz="1400" dirty="0"/>
              <a:t>data together in blocks.</a:t>
            </a:r>
          </a:p>
          <a:p>
            <a:pPr>
              <a:lnSpc>
                <a:spcPct val="120000"/>
              </a:lnSpc>
              <a:spcBef>
                <a:spcPts val="0"/>
              </a:spcBef>
            </a:pPr>
            <a:r>
              <a:rPr lang="en-US" sz="1600" dirty="0"/>
              <a:t>This determines performance for different</a:t>
            </a:r>
            <a:br>
              <a:rPr lang="en-US" sz="1600" dirty="0"/>
            </a:br>
            <a:r>
              <a:rPr lang="en-US" sz="1600" dirty="0"/>
              <a:t>types of query, e.g.</a:t>
            </a:r>
          </a:p>
          <a:p>
            <a:pPr lvl="1">
              <a:lnSpc>
                <a:spcPct val="120000"/>
              </a:lnSpc>
              <a:spcBef>
                <a:spcPts val="0"/>
              </a:spcBef>
            </a:pPr>
            <a:r>
              <a:rPr lang="en-US" sz="1400" dirty="0"/>
              <a:t>Columnar is extremely powerful for BI scenarios</a:t>
            </a:r>
          </a:p>
          <a:p>
            <a:pPr lvl="2">
              <a:lnSpc>
                <a:spcPct val="120000"/>
              </a:lnSpc>
              <a:spcBef>
                <a:spcPts val="0"/>
              </a:spcBef>
            </a:pPr>
            <a:r>
              <a:rPr lang="en-US" sz="1200" dirty="0"/>
              <a:t>Aggregation ops, e.g. SUM, AVG</a:t>
            </a:r>
          </a:p>
          <a:p>
            <a:pPr lvl="2">
              <a:lnSpc>
                <a:spcPct val="120000"/>
              </a:lnSpc>
              <a:spcBef>
                <a:spcPts val="0"/>
              </a:spcBef>
            </a:pPr>
            <a:r>
              <a:rPr lang="en-US" sz="1200" dirty="0"/>
              <a:t>PROJECT (do not load all of the row) to get a few columns</a:t>
            </a:r>
          </a:p>
          <a:p>
            <a:pPr lvl="1">
              <a:lnSpc>
                <a:spcPct val="120000"/>
              </a:lnSpc>
              <a:spcBef>
                <a:spcPts val="0"/>
              </a:spcBef>
            </a:pPr>
            <a:r>
              <a:rPr lang="en-US" sz="1400" dirty="0"/>
              <a:t>Row is powerful for OLTP. Transaction typically create</a:t>
            </a:r>
            <a:br>
              <a:rPr lang="en-US" sz="1400" dirty="0"/>
            </a:br>
            <a:r>
              <a:rPr lang="en-US" sz="1400" dirty="0"/>
              <a:t>and retrieve</a:t>
            </a:r>
          </a:p>
          <a:p>
            <a:pPr lvl="2">
              <a:lnSpc>
                <a:spcPct val="120000"/>
              </a:lnSpc>
              <a:spcBef>
                <a:spcPts val="0"/>
              </a:spcBef>
            </a:pPr>
            <a:r>
              <a:rPr lang="en-US" sz="1200" dirty="0"/>
              <a:t>One row at a time</a:t>
            </a:r>
          </a:p>
          <a:p>
            <a:pPr lvl="2">
              <a:lnSpc>
                <a:spcPct val="120000"/>
              </a:lnSpc>
              <a:spcBef>
                <a:spcPts val="0"/>
              </a:spcBef>
            </a:pPr>
            <a:r>
              <a:rPr lang="en-US" sz="1200" dirty="0"/>
              <a:t>All the columns of a single row.</a:t>
            </a:r>
            <a:br>
              <a:rPr lang="en-US" sz="1200" dirty="0"/>
            </a:br>
            <a:endParaRPr lang="en-US" sz="1200" dirty="0"/>
          </a:p>
        </p:txBody>
      </p:sp>
    </p:spTree>
    <p:extLst>
      <p:ext uri="{BB962C8B-B14F-4D97-AF65-F5344CB8AC3E}">
        <p14:creationId xmlns:p14="http://schemas.microsoft.com/office/powerpoint/2010/main" val="423837444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FDD51DF-BD16-4414-AF17-B95B25D95674}"/>
              </a:ext>
            </a:extLst>
          </p:cNvPr>
          <p:cNvSpPr>
            <a:spLocks noGrp="1"/>
          </p:cNvSpPr>
          <p:nvPr>
            <p:ph type="title"/>
          </p:nvPr>
        </p:nvSpPr>
        <p:spPr/>
        <p:txBody>
          <a:bodyPr/>
          <a:lstStyle/>
          <a:p>
            <a:r>
              <a:rPr lang="en-IN" dirty="0"/>
              <a:t>Columnar File Representation</a:t>
            </a:r>
          </a:p>
        </p:txBody>
      </p:sp>
      <p:pic>
        <p:nvPicPr>
          <p:cNvPr id="1026" name="Picture 2" descr="deltalake datalake datawarehouse parquet csv fast efficient performance read write file compression type data science data engineering">
            <a:extLst>
              <a:ext uri="{FF2B5EF4-FFF2-40B4-BE49-F238E27FC236}">
                <a16:creationId xmlns:a16="http://schemas.microsoft.com/office/drawing/2014/main" id="{9C86D8FB-3AC9-850A-596E-886D9A14498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2570" y="514350"/>
            <a:ext cx="8285120" cy="3444243"/>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064D36C4-65E8-8E2E-7AEA-F228C9B6DEEC}"/>
              </a:ext>
            </a:extLst>
          </p:cNvPr>
          <p:cNvSpPr txBox="1"/>
          <p:nvPr/>
        </p:nvSpPr>
        <p:spPr>
          <a:xfrm>
            <a:off x="201473" y="3867150"/>
            <a:ext cx="7315200" cy="830997"/>
          </a:xfrm>
          <a:prstGeom prst="rect">
            <a:avLst/>
          </a:prstGeom>
          <a:noFill/>
        </p:spPr>
        <p:txBody>
          <a:bodyPr wrap="square">
            <a:spAutoFit/>
          </a:bodyPr>
          <a:lstStyle/>
          <a:p>
            <a:r>
              <a:rPr lang="en-US" sz="1200" dirty="0"/>
              <a:t>Apache parquet is an open-source file format that provides efficient storage and fast read speed. It uses a hybrid storage format which sequentially stores chunks of columns, lending to high performance when selecting and filtering data. On top of strong compression algorithm support (</a:t>
            </a:r>
            <a:r>
              <a:rPr lang="en-US" sz="1200" u="sng" dirty="0">
                <a:effectLst/>
                <a:hlinkClick r:id="rId3"/>
              </a:rPr>
              <a:t>snappy, gzip, LZO</a:t>
            </a:r>
            <a:r>
              <a:rPr lang="en-US" sz="1200" dirty="0"/>
              <a:t>), it also provides some clever tricks for reducing file scans and encoding repeat variables.</a:t>
            </a:r>
          </a:p>
        </p:txBody>
      </p:sp>
      <p:sp>
        <p:nvSpPr>
          <p:cNvPr id="10" name="TextBox 9">
            <a:extLst>
              <a:ext uri="{FF2B5EF4-FFF2-40B4-BE49-F238E27FC236}">
                <a16:creationId xmlns:a16="http://schemas.microsoft.com/office/drawing/2014/main" id="{C3FF2C7B-33EF-C837-208B-A20A698A8244}"/>
              </a:ext>
            </a:extLst>
          </p:cNvPr>
          <p:cNvSpPr txBox="1"/>
          <p:nvPr/>
        </p:nvSpPr>
        <p:spPr>
          <a:xfrm>
            <a:off x="3385182" y="514350"/>
            <a:ext cx="5586248" cy="246221"/>
          </a:xfrm>
          <a:prstGeom prst="rect">
            <a:avLst/>
          </a:prstGeom>
          <a:noFill/>
        </p:spPr>
        <p:txBody>
          <a:bodyPr wrap="square">
            <a:spAutoFit/>
          </a:bodyPr>
          <a:lstStyle/>
          <a:p>
            <a:r>
              <a:rPr lang="en-US" sz="1000" dirty="0"/>
              <a:t>https://</a:t>
            </a:r>
            <a:r>
              <a:rPr lang="en-US" sz="1000" dirty="0" err="1"/>
              <a:t>towardsdatascience.com</a:t>
            </a:r>
            <a:r>
              <a:rPr lang="en-US" sz="1000" dirty="0"/>
              <a:t>/demystifying-the-parquet-file-format-13adb0206705</a:t>
            </a:r>
          </a:p>
        </p:txBody>
      </p:sp>
    </p:spTree>
    <p:extLst>
      <p:ext uri="{BB962C8B-B14F-4D97-AF65-F5344CB8AC3E}">
        <p14:creationId xmlns:p14="http://schemas.microsoft.com/office/powerpoint/2010/main" val="398450625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8">
            <a:extLst>
              <a:ext uri="{FF2B5EF4-FFF2-40B4-BE49-F238E27FC236}">
                <a16:creationId xmlns:a16="http://schemas.microsoft.com/office/drawing/2014/main" id="{D13E372D-134B-CE43-ABAA-2BA34847DB7F}"/>
              </a:ext>
            </a:extLst>
          </p:cNvPr>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Indexes</a:t>
            </a:r>
          </a:p>
        </p:txBody>
      </p:sp>
      <p:sp>
        <p:nvSpPr>
          <p:cNvPr id="2" name="TextBox 9">
            <a:extLst>
              <a:ext uri="{FF2B5EF4-FFF2-40B4-BE49-F238E27FC236}">
                <a16:creationId xmlns:a16="http://schemas.microsoft.com/office/drawing/2014/main" id="{675035C5-3C9A-E328-369D-DBC0D30271E4}"/>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34</a:t>
            </a:fld>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COMS W4111_002_2023_1 -  Lecture 9: Module II, NoSQL, Graph DBs		© Donald F. Ferguson, 2023</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33827467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9778" name="Rectangle 2">
            <a:extLst>
              <a:ext uri="{FF2B5EF4-FFF2-40B4-BE49-F238E27FC236}">
                <a16:creationId xmlns:a16="http://schemas.microsoft.com/office/drawing/2014/main" id="{F3BCB465-833C-46CA-9A94-74540559D134}"/>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Basic Concepts</a:t>
            </a:r>
          </a:p>
        </p:txBody>
      </p:sp>
      <p:sp>
        <p:nvSpPr>
          <p:cNvPr id="9219" name="Rectangle 3">
            <a:extLst>
              <a:ext uri="{FF2B5EF4-FFF2-40B4-BE49-F238E27FC236}">
                <a16:creationId xmlns:a16="http://schemas.microsoft.com/office/drawing/2014/main" id="{21872072-543E-4407-92E7-BD753A24D6EA}"/>
              </a:ext>
            </a:extLst>
          </p:cNvPr>
          <p:cNvSpPr>
            <a:spLocks noGrp="1" noChangeArrowheads="1"/>
          </p:cNvSpPr>
          <p:nvPr>
            <p:ph type="body" idx="1"/>
          </p:nvPr>
        </p:nvSpPr>
        <p:spPr>
          <a:xfrm>
            <a:off x="1782193" y="851298"/>
            <a:ext cx="5586273" cy="3902869"/>
          </a:xfrm>
        </p:spPr>
        <p:txBody>
          <a:bodyPr/>
          <a:lstStyle/>
          <a:p>
            <a:r>
              <a:rPr lang="en-US" altLang="en-US" dirty="0"/>
              <a:t>Indexing mechanisms used to speed up access to desired data.</a:t>
            </a:r>
          </a:p>
          <a:p>
            <a:pPr lvl="1"/>
            <a:r>
              <a:rPr lang="en-US" altLang="en-US" dirty="0"/>
              <a:t>E.g., author catalog in library</a:t>
            </a:r>
          </a:p>
          <a:p>
            <a:r>
              <a:rPr lang="en-US" altLang="en-US" b="1" dirty="0">
                <a:solidFill>
                  <a:srgbClr val="002060"/>
                </a:solidFill>
              </a:rPr>
              <a:t>Search Key</a:t>
            </a:r>
            <a:r>
              <a:rPr lang="en-US" altLang="en-US" dirty="0">
                <a:solidFill>
                  <a:srgbClr val="002060"/>
                </a:solidFill>
              </a:rPr>
              <a:t> </a:t>
            </a:r>
            <a:r>
              <a:rPr lang="en-US" altLang="en-US" dirty="0"/>
              <a:t>- attribute to set of attributes used to look up records in a file.</a:t>
            </a:r>
          </a:p>
          <a:p>
            <a:r>
              <a:rPr lang="en-US" altLang="en-US" dirty="0"/>
              <a:t>An </a:t>
            </a:r>
            <a:r>
              <a:rPr lang="en-US" altLang="en-US" b="1" dirty="0">
                <a:solidFill>
                  <a:srgbClr val="002060"/>
                </a:solidFill>
              </a:rPr>
              <a:t>index file </a:t>
            </a:r>
            <a:r>
              <a:rPr lang="en-US" altLang="en-US" dirty="0"/>
              <a:t>consists of records (called </a:t>
            </a:r>
            <a:r>
              <a:rPr lang="en-US" altLang="en-US" b="1" dirty="0">
                <a:solidFill>
                  <a:srgbClr val="002060"/>
                </a:solidFill>
              </a:rPr>
              <a:t>index entries</a:t>
            </a:r>
            <a:r>
              <a:rPr lang="en-US" altLang="en-US" dirty="0"/>
              <a:t>) of the form</a:t>
            </a:r>
            <a:br>
              <a:rPr lang="en-US" altLang="en-US" dirty="0"/>
            </a:br>
            <a:br>
              <a:rPr lang="en-US" altLang="en-US" dirty="0"/>
            </a:br>
            <a:endParaRPr lang="en-US" altLang="en-US" dirty="0"/>
          </a:p>
          <a:p>
            <a:r>
              <a:rPr lang="en-US" altLang="en-US" dirty="0"/>
              <a:t>Index files are typically much smaller than the original file </a:t>
            </a:r>
          </a:p>
          <a:p>
            <a:r>
              <a:rPr lang="en-US" altLang="en-US" dirty="0"/>
              <a:t>Two basic kinds of indices:</a:t>
            </a:r>
          </a:p>
          <a:p>
            <a:pPr lvl="1"/>
            <a:r>
              <a:rPr lang="en-US" altLang="en-US" b="1" dirty="0"/>
              <a:t>Ordered indices:  </a:t>
            </a:r>
            <a:r>
              <a:rPr lang="en-US" altLang="en-US" dirty="0"/>
              <a:t>search keys are stored in sorted order</a:t>
            </a:r>
          </a:p>
          <a:p>
            <a:pPr lvl="1"/>
            <a:r>
              <a:rPr lang="en-US" altLang="en-US" b="1" dirty="0"/>
              <a:t>Hash indices:</a:t>
            </a:r>
            <a:r>
              <a:rPr lang="en-US" altLang="en-US" dirty="0"/>
              <a:t>  search keys are distributed uniformly across </a:t>
            </a:r>
            <a:r>
              <a:rPr lang="ja-JP" altLang="en-US" dirty="0"/>
              <a:t>“</a:t>
            </a:r>
            <a:r>
              <a:rPr lang="en-US" altLang="ja-JP" dirty="0"/>
              <a:t>buckets</a:t>
            </a:r>
            <a:r>
              <a:rPr lang="ja-JP" altLang="en-US" dirty="0"/>
              <a:t>”</a:t>
            </a:r>
            <a:r>
              <a:rPr lang="en-US" altLang="ja-JP" dirty="0"/>
              <a:t> using a </a:t>
            </a:r>
            <a:r>
              <a:rPr lang="ja-JP" altLang="en-US" dirty="0"/>
              <a:t>“</a:t>
            </a:r>
            <a:r>
              <a:rPr lang="en-US" altLang="ja-JP" dirty="0"/>
              <a:t>hash function</a:t>
            </a:r>
            <a:r>
              <a:rPr lang="ja-JP" altLang="en-US" dirty="0"/>
              <a:t>”</a:t>
            </a:r>
            <a:r>
              <a:rPr lang="en-US" altLang="ja-JP" dirty="0"/>
              <a:t>. </a:t>
            </a:r>
            <a:endParaRPr lang="en-US" altLang="en-US" dirty="0"/>
          </a:p>
        </p:txBody>
      </p:sp>
      <p:sp>
        <p:nvSpPr>
          <p:cNvPr id="9220" name="Rectangle 4">
            <a:extLst>
              <a:ext uri="{FF2B5EF4-FFF2-40B4-BE49-F238E27FC236}">
                <a16:creationId xmlns:a16="http://schemas.microsoft.com/office/drawing/2014/main" id="{16F06304-6B39-487A-8AC9-A9EBD9D3B4F8}"/>
              </a:ext>
            </a:extLst>
          </p:cNvPr>
          <p:cNvSpPr>
            <a:spLocks noChangeArrowheads="1"/>
          </p:cNvSpPr>
          <p:nvPr/>
        </p:nvSpPr>
        <p:spPr bwMode="auto">
          <a:xfrm>
            <a:off x="2923412" y="2134978"/>
            <a:ext cx="1129904" cy="288131"/>
          </a:xfrm>
          <a:prstGeom prst="rect">
            <a:avLst/>
          </a:prstGeom>
          <a:solidFill>
            <a:schemeClr val="accent1"/>
          </a:solidFill>
          <a:ln w="9525">
            <a:solidFill>
              <a:schemeClr val="tx1"/>
            </a:solidFill>
            <a:miter lim="800000"/>
            <a:headEnd/>
            <a:tailEnd/>
          </a:ln>
        </p:spPr>
        <p:txBody>
          <a:bodyPr wrap="none" anchor="ct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 typeface="Monotype Sorts" pitchFamily="-65" charset="2"/>
              <a:buNone/>
              <a:tabLst/>
              <a:defRPr/>
            </a:pPr>
            <a:r>
              <a:rPr kumimoji="0" lang="en-US" altLang="en-US" sz="135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search-key</a:t>
            </a:r>
          </a:p>
        </p:txBody>
      </p:sp>
      <p:sp>
        <p:nvSpPr>
          <p:cNvPr id="9221" name="Rectangle 5">
            <a:extLst>
              <a:ext uri="{FF2B5EF4-FFF2-40B4-BE49-F238E27FC236}">
                <a16:creationId xmlns:a16="http://schemas.microsoft.com/office/drawing/2014/main" id="{680F23AC-7EEA-420A-A744-1154880804FB}"/>
              </a:ext>
            </a:extLst>
          </p:cNvPr>
          <p:cNvSpPr>
            <a:spLocks noChangeArrowheads="1"/>
          </p:cNvSpPr>
          <p:nvPr/>
        </p:nvSpPr>
        <p:spPr bwMode="auto">
          <a:xfrm>
            <a:off x="4053316" y="2134979"/>
            <a:ext cx="888206" cy="288131"/>
          </a:xfrm>
          <a:prstGeom prst="rect">
            <a:avLst/>
          </a:prstGeom>
          <a:solidFill>
            <a:schemeClr val="accent1"/>
          </a:solidFill>
          <a:ln w="9525">
            <a:solidFill>
              <a:schemeClr val="tx1"/>
            </a:solidFill>
            <a:miter lim="800000"/>
            <a:headEnd/>
            <a:tailEnd/>
          </a:ln>
        </p:spPr>
        <p:txBody>
          <a:bodyPr wrap="none" anchor="ct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 typeface="Monotype Sorts" pitchFamily="-65" charset="2"/>
              <a:buNone/>
              <a:tabLst/>
              <a:defRPr/>
            </a:pPr>
            <a:r>
              <a:rPr kumimoji="0" lang="en-US" altLang="en-US" sz="135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pointer</a:t>
            </a:r>
          </a:p>
        </p:txBody>
      </p:sp>
    </p:spTree>
    <p:extLst>
      <p:ext uri="{BB962C8B-B14F-4D97-AF65-F5344CB8AC3E}">
        <p14:creationId xmlns:p14="http://schemas.microsoft.com/office/powerpoint/2010/main" val="11874272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3874" name="Rectangle 2">
            <a:extLst>
              <a:ext uri="{FF2B5EF4-FFF2-40B4-BE49-F238E27FC236}">
                <a16:creationId xmlns:a16="http://schemas.microsoft.com/office/drawing/2014/main" id="{A471252C-098C-486A-8E72-7C38AC42B3C3}"/>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Ordered Indices</a:t>
            </a:r>
          </a:p>
        </p:txBody>
      </p:sp>
      <p:sp>
        <p:nvSpPr>
          <p:cNvPr id="1103875" name="Rectangle 3">
            <a:extLst>
              <a:ext uri="{FF2B5EF4-FFF2-40B4-BE49-F238E27FC236}">
                <a16:creationId xmlns:a16="http://schemas.microsoft.com/office/drawing/2014/main" id="{9A931772-41AD-40F7-93E4-14F5D2068315}"/>
              </a:ext>
            </a:extLst>
          </p:cNvPr>
          <p:cNvSpPr>
            <a:spLocks noGrp="1" noChangeArrowheads="1"/>
          </p:cNvSpPr>
          <p:nvPr>
            <p:ph type="body" idx="1"/>
          </p:nvPr>
        </p:nvSpPr>
        <p:spPr>
          <a:xfrm>
            <a:off x="1775535" y="877109"/>
            <a:ext cx="5592932" cy="3657600"/>
          </a:xfrm>
        </p:spPr>
        <p:txBody>
          <a:bodyPr/>
          <a:lstStyle/>
          <a:p>
            <a:r>
              <a:rPr lang="en-US" altLang="en-US" dirty="0"/>
              <a:t>In an </a:t>
            </a:r>
            <a:r>
              <a:rPr lang="en-US" altLang="en-US" b="1" dirty="0">
                <a:solidFill>
                  <a:srgbClr val="002060"/>
                </a:solidFill>
              </a:rPr>
              <a:t>ordered index</a:t>
            </a:r>
            <a:r>
              <a:rPr lang="en-US" altLang="en-US" b="1" dirty="0"/>
              <a:t>, </a:t>
            </a:r>
            <a:r>
              <a:rPr lang="en-US" altLang="en-US" dirty="0"/>
              <a:t>index entries are stored sorted on the search key value.  </a:t>
            </a:r>
          </a:p>
          <a:p>
            <a:r>
              <a:rPr lang="en-US" altLang="en-US" b="1" dirty="0">
                <a:solidFill>
                  <a:srgbClr val="002060"/>
                </a:solidFill>
              </a:rPr>
              <a:t>Clustering index</a:t>
            </a:r>
            <a:r>
              <a:rPr lang="en-US" altLang="en-US" b="1" dirty="0"/>
              <a:t>: </a:t>
            </a:r>
            <a:r>
              <a:rPr lang="en-US" altLang="en-US" dirty="0"/>
              <a:t>in a sequentially ordered file, the index whose search key specifies the sequential order of the file.</a:t>
            </a:r>
          </a:p>
          <a:p>
            <a:pPr lvl="1"/>
            <a:r>
              <a:rPr lang="en-US" altLang="en-US" dirty="0"/>
              <a:t>Also called </a:t>
            </a:r>
            <a:r>
              <a:rPr lang="en-US" altLang="en-US" b="1" dirty="0">
                <a:solidFill>
                  <a:srgbClr val="002060"/>
                </a:solidFill>
              </a:rPr>
              <a:t>primary index</a:t>
            </a:r>
            <a:endParaRPr lang="en-US" altLang="en-US" dirty="0">
              <a:solidFill>
                <a:srgbClr val="002060"/>
              </a:solidFill>
            </a:endParaRPr>
          </a:p>
          <a:p>
            <a:pPr lvl="1"/>
            <a:r>
              <a:rPr lang="en-US" altLang="en-US" dirty="0"/>
              <a:t>The search key of a primary index is usually but not necessarily the primary key.</a:t>
            </a:r>
          </a:p>
          <a:p>
            <a:r>
              <a:rPr lang="en-US" altLang="en-US" b="1" dirty="0">
                <a:solidFill>
                  <a:srgbClr val="002060"/>
                </a:solidFill>
              </a:rPr>
              <a:t>Secondary index</a:t>
            </a:r>
            <a:r>
              <a:rPr lang="en-US" altLang="en-US" dirty="0"/>
              <a:t>:</a:t>
            </a:r>
            <a:r>
              <a:rPr lang="en-US" altLang="en-US" b="1" dirty="0"/>
              <a:t> </a:t>
            </a:r>
            <a:r>
              <a:rPr lang="en-US" altLang="en-US" dirty="0"/>
              <a:t>an index whose search key specifies an order different from the sequential order of the file.  Also called </a:t>
            </a:r>
            <a:br>
              <a:rPr lang="en-US" altLang="en-US" dirty="0"/>
            </a:br>
            <a:r>
              <a:rPr lang="en-US" altLang="en-US" b="1" dirty="0" err="1">
                <a:solidFill>
                  <a:srgbClr val="002060"/>
                </a:solidFill>
              </a:rPr>
              <a:t>nonclustering</a:t>
            </a:r>
            <a:r>
              <a:rPr lang="en-US" altLang="en-US" b="1" dirty="0">
                <a:solidFill>
                  <a:srgbClr val="002060"/>
                </a:solidFill>
              </a:rPr>
              <a:t> index</a:t>
            </a:r>
            <a:r>
              <a:rPr lang="en-US" altLang="en-US" b="1" dirty="0"/>
              <a:t>.</a:t>
            </a:r>
            <a:endParaRPr lang="en-US" altLang="en-US" dirty="0"/>
          </a:p>
          <a:p>
            <a:r>
              <a:rPr lang="en-US" altLang="en-US" b="1" dirty="0">
                <a:solidFill>
                  <a:srgbClr val="002060"/>
                </a:solidFill>
              </a:rPr>
              <a:t>Index-sequential file</a:t>
            </a:r>
            <a:r>
              <a:rPr lang="en-US" altLang="en-US" b="1" dirty="0"/>
              <a:t>:</a:t>
            </a:r>
            <a:r>
              <a:rPr lang="en-US" altLang="en-US" dirty="0"/>
              <a:t> sequential file ordered on a search key, with a clustering index on the search key.</a:t>
            </a:r>
          </a:p>
        </p:txBody>
      </p:sp>
    </p:spTree>
    <p:extLst>
      <p:ext uri="{BB962C8B-B14F-4D97-AF65-F5344CB8AC3E}">
        <p14:creationId xmlns:p14="http://schemas.microsoft.com/office/powerpoint/2010/main" val="89762627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withEffect">
                                  <p:stCondLst>
                                    <p:cond delay="0"/>
                                  </p:stCondLst>
                                  <p:childTnLst>
                                    <p:set>
                                      <p:cBhvr>
                                        <p:cTn id="6" dur="1" fill="hold">
                                          <p:stCondLst>
                                            <p:cond delay="0"/>
                                          </p:stCondLst>
                                        </p:cTn>
                                        <p:tgtEl>
                                          <p:spTgt spid="1103875">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103875">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03875">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03875">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103875">
                                            <p:txEl>
                                              <p:pRg st="4" end="4"/>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110387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22" name="Rectangle 2">
            <a:extLst>
              <a:ext uri="{FF2B5EF4-FFF2-40B4-BE49-F238E27FC236}">
                <a16:creationId xmlns:a16="http://schemas.microsoft.com/office/drawing/2014/main" id="{69C9745A-37B7-4F0E-A3B3-2DAF58FB2FD8}"/>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Dense Index Files</a:t>
            </a:r>
          </a:p>
        </p:txBody>
      </p:sp>
      <p:sp>
        <p:nvSpPr>
          <p:cNvPr id="15363" name="Rectangle 3">
            <a:extLst>
              <a:ext uri="{FF2B5EF4-FFF2-40B4-BE49-F238E27FC236}">
                <a16:creationId xmlns:a16="http://schemas.microsoft.com/office/drawing/2014/main" id="{BAF8129C-3EED-4426-9DD8-3F433D6DF7D4}"/>
              </a:ext>
            </a:extLst>
          </p:cNvPr>
          <p:cNvSpPr>
            <a:spLocks noGrp="1" noChangeArrowheads="1"/>
          </p:cNvSpPr>
          <p:nvPr>
            <p:ph type="body" idx="1"/>
          </p:nvPr>
        </p:nvSpPr>
        <p:spPr>
          <a:xfrm>
            <a:off x="1753792" y="820341"/>
            <a:ext cx="5745956" cy="873919"/>
          </a:xfrm>
        </p:spPr>
        <p:txBody>
          <a:bodyPr/>
          <a:lstStyle/>
          <a:p>
            <a:r>
              <a:rPr lang="en-US" altLang="en-US" b="1" dirty="0">
                <a:solidFill>
                  <a:srgbClr val="002060"/>
                </a:solidFill>
              </a:rPr>
              <a:t>Dense index</a:t>
            </a:r>
            <a:r>
              <a:rPr lang="en-US" altLang="en-US" dirty="0">
                <a:solidFill>
                  <a:srgbClr val="002060"/>
                </a:solidFill>
              </a:rPr>
              <a:t> </a:t>
            </a:r>
            <a:r>
              <a:rPr lang="en-US" altLang="en-US" dirty="0"/>
              <a:t>— Index record appears for every search-key value in the file. </a:t>
            </a:r>
          </a:p>
          <a:p>
            <a:r>
              <a:rPr lang="en-US" altLang="en-US" dirty="0"/>
              <a:t>E.g. index on </a:t>
            </a:r>
            <a:r>
              <a:rPr lang="en-US" altLang="en-US" i="1" dirty="0"/>
              <a:t>ID</a:t>
            </a:r>
            <a:r>
              <a:rPr lang="en-US" altLang="en-US" dirty="0"/>
              <a:t> attribute of </a:t>
            </a:r>
            <a:r>
              <a:rPr lang="en-US" altLang="en-US" i="1" dirty="0"/>
              <a:t>instructor</a:t>
            </a:r>
            <a:r>
              <a:rPr lang="en-US" altLang="en-US" dirty="0"/>
              <a:t> relation </a:t>
            </a:r>
          </a:p>
        </p:txBody>
      </p:sp>
      <p:pic>
        <p:nvPicPr>
          <p:cNvPr id="15364" name="Picture 8">
            <a:extLst>
              <a:ext uri="{FF2B5EF4-FFF2-40B4-BE49-F238E27FC236}">
                <a16:creationId xmlns:a16="http://schemas.microsoft.com/office/drawing/2014/main" id="{710620EF-3A3A-4679-B2D8-8E62EC03AE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36028" y="1717827"/>
            <a:ext cx="5025628" cy="24410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1628382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9394" name="Rectangle 2">
            <a:extLst>
              <a:ext uri="{FF2B5EF4-FFF2-40B4-BE49-F238E27FC236}">
                <a16:creationId xmlns:a16="http://schemas.microsoft.com/office/drawing/2014/main" id="{A0AC463D-5BF0-4013-9522-A5AD19E7A614}"/>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Dense Index Files (Cont.)</a:t>
            </a:r>
          </a:p>
        </p:txBody>
      </p:sp>
      <p:sp>
        <p:nvSpPr>
          <p:cNvPr id="17411" name="Rectangle 3">
            <a:extLst>
              <a:ext uri="{FF2B5EF4-FFF2-40B4-BE49-F238E27FC236}">
                <a16:creationId xmlns:a16="http://schemas.microsoft.com/office/drawing/2014/main" id="{972A41FD-6D01-4D50-86B9-6E628B8C7744}"/>
              </a:ext>
            </a:extLst>
          </p:cNvPr>
          <p:cNvSpPr>
            <a:spLocks noGrp="1" noChangeArrowheads="1"/>
          </p:cNvSpPr>
          <p:nvPr>
            <p:ph type="body" idx="1"/>
          </p:nvPr>
        </p:nvSpPr>
        <p:spPr>
          <a:xfrm>
            <a:off x="1753792" y="820342"/>
            <a:ext cx="5745956" cy="725090"/>
          </a:xfrm>
        </p:spPr>
        <p:txBody>
          <a:bodyPr/>
          <a:lstStyle/>
          <a:p>
            <a:r>
              <a:rPr lang="en-US" altLang="en-US" dirty="0"/>
              <a:t>Dense index on </a:t>
            </a:r>
            <a:r>
              <a:rPr lang="en-US" altLang="en-US" i="1" dirty="0"/>
              <a:t>dept_name</a:t>
            </a:r>
            <a:r>
              <a:rPr lang="en-US" altLang="en-US" dirty="0"/>
              <a:t>, with </a:t>
            </a:r>
            <a:r>
              <a:rPr lang="en-US" altLang="en-US" i="1" dirty="0"/>
              <a:t>instructor </a:t>
            </a:r>
            <a:r>
              <a:rPr lang="en-US" altLang="en-US" dirty="0"/>
              <a:t>file sorted on </a:t>
            </a:r>
            <a:r>
              <a:rPr lang="en-US" altLang="en-US" i="1" dirty="0"/>
              <a:t>dept_name</a:t>
            </a:r>
            <a:endParaRPr lang="en-US" altLang="en-US" dirty="0"/>
          </a:p>
        </p:txBody>
      </p:sp>
      <p:pic>
        <p:nvPicPr>
          <p:cNvPr id="17412" name="Picture 7">
            <a:extLst>
              <a:ext uri="{FF2B5EF4-FFF2-40B4-BE49-F238E27FC236}">
                <a16:creationId xmlns:a16="http://schemas.microsoft.com/office/drawing/2014/main" id="{6206C307-EB8B-44EE-BC03-F42F67E293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78850" y="1254125"/>
            <a:ext cx="5311379" cy="2208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0335907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7970" name="Rectangle 2">
            <a:extLst>
              <a:ext uri="{FF2B5EF4-FFF2-40B4-BE49-F238E27FC236}">
                <a16:creationId xmlns:a16="http://schemas.microsoft.com/office/drawing/2014/main" id="{D16DB98C-5073-42B4-BF88-0C454293884F}"/>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Sparse Index Files</a:t>
            </a:r>
          </a:p>
        </p:txBody>
      </p:sp>
      <p:sp>
        <p:nvSpPr>
          <p:cNvPr id="19459" name="Rectangle 3">
            <a:extLst>
              <a:ext uri="{FF2B5EF4-FFF2-40B4-BE49-F238E27FC236}">
                <a16:creationId xmlns:a16="http://schemas.microsoft.com/office/drawing/2014/main" id="{AEC30A03-5B48-4877-BFDE-46B4DC9354F2}"/>
              </a:ext>
            </a:extLst>
          </p:cNvPr>
          <p:cNvSpPr>
            <a:spLocks noGrp="1" noChangeArrowheads="1"/>
          </p:cNvSpPr>
          <p:nvPr>
            <p:ph type="body" idx="1"/>
          </p:nvPr>
        </p:nvSpPr>
        <p:spPr>
          <a:xfrm>
            <a:off x="1753792" y="820341"/>
            <a:ext cx="5574506" cy="1871663"/>
          </a:xfrm>
        </p:spPr>
        <p:txBody>
          <a:bodyPr/>
          <a:lstStyle/>
          <a:p>
            <a:r>
              <a:rPr lang="en-US" altLang="en-US" b="1" dirty="0">
                <a:solidFill>
                  <a:srgbClr val="002060"/>
                </a:solidFill>
              </a:rPr>
              <a:t>Sparse Index</a:t>
            </a:r>
            <a:r>
              <a:rPr lang="en-US" altLang="en-US" dirty="0"/>
              <a:t>:  contains index records for only some search-key values.</a:t>
            </a:r>
          </a:p>
          <a:p>
            <a:pPr lvl="1"/>
            <a:r>
              <a:rPr lang="en-US" altLang="en-US" dirty="0"/>
              <a:t>Applicable when records are sequentially ordered on search-key</a:t>
            </a:r>
          </a:p>
          <a:p>
            <a:r>
              <a:rPr lang="en-US" altLang="en-US" dirty="0"/>
              <a:t>To locate a record with search-key value </a:t>
            </a:r>
            <a:r>
              <a:rPr lang="en-US" altLang="en-US" i="1" dirty="0"/>
              <a:t>K</a:t>
            </a:r>
            <a:r>
              <a:rPr lang="en-US" altLang="en-US" dirty="0"/>
              <a:t> we:</a:t>
            </a:r>
          </a:p>
          <a:p>
            <a:pPr lvl="1"/>
            <a:r>
              <a:rPr lang="en-US" altLang="en-US" dirty="0"/>
              <a:t>Find index record with largest search-key value &lt; </a:t>
            </a:r>
            <a:r>
              <a:rPr lang="en-US" altLang="en-US" i="1" dirty="0"/>
              <a:t>K</a:t>
            </a:r>
            <a:endParaRPr lang="en-US" altLang="en-US" dirty="0"/>
          </a:p>
          <a:p>
            <a:pPr lvl="1"/>
            <a:r>
              <a:rPr lang="en-US" altLang="en-US" dirty="0"/>
              <a:t>Search file sequentially starting at the record to which the index record points</a:t>
            </a:r>
          </a:p>
        </p:txBody>
      </p:sp>
      <p:pic>
        <p:nvPicPr>
          <p:cNvPr id="19460" name="Picture 7">
            <a:extLst>
              <a:ext uri="{FF2B5EF4-FFF2-40B4-BE49-F238E27FC236}">
                <a16:creationId xmlns:a16="http://schemas.microsoft.com/office/drawing/2014/main" id="{4CA72F48-2A38-43A9-866F-F0DC188821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06241" y="2616992"/>
            <a:ext cx="4558949" cy="20978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a:extLst>
              <a:ext uri="{FF2B5EF4-FFF2-40B4-BE49-F238E27FC236}">
                <a16:creationId xmlns:a16="http://schemas.microsoft.com/office/drawing/2014/main" id="{741A1B1C-C3DC-194A-ACAD-109765FC895B}"/>
              </a:ext>
            </a:extLst>
          </p:cNvPr>
          <p:cNvSpPr/>
          <p:nvPr/>
        </p:nvSpPr>
        <p:spPr bwMode="auto">
          <a:xfrm>
            <a:off x="4114800" y="2616992"/>
            <a:ext cx="2743200" cy="640558"/>
          </a:xfrm>
          <a:prstGeom prst="rect">
            <a:avLst/>
          </a:prstGeom>
          <a:noFill/>
          <a:ln w="38100" cap="flat" cmpd="sng" algn="ctr">
            <a:solidFill>
              <a:schemeClr val="tx2"/>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Helvetica" charset="0"/>
              <a:ea typeface="ＭＳ Ｐゴシック" charset="-128"/>
              <a:cs typeface="+mn-cs"/>
            </a:endParaRPr>
          </a:p>
        </p:txBody>
      </p:sp>
      <p:sp>
        <p:nvSpPr>
          <p:cNvPr id="6" name="Rectangle 5">
            <a:extLst>
              <a:ext uri="{FF2B5EF4-FFF2-40B4-BE49-F238E27FC236}">
                <a16:creationId xmlns:a16="http://schemas.microsoft.com/office/drawing/2014/main" id="{2CDD37C5-58AB-774C-9104-31D62AC5C189}"/>
              </a:ext>
            </a:extLst>
          </p:cNvPr>
          <p:cNvSpPr/>
          <p:nvPr/>
        </p:nvSpPr>
        <p:spPr bwMode="auto">
          <a:xfrm>
            <a:off x="4114800" y="3302792"/>
            <a:ext cx="2743200" cy="640558"/>
          </a:xfrm>
          <a:prstGeom prst="rect">
            <a:avLst/>
          </a:prstGeom>
          <a:noFill/>
          <a:ln w="38100" cap="flat" cmpd="sng" algn="ctr">
            <a:solidFill>
              <a:schemeClr val="tx2"/>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Helvetica" charset="0"/>
              <a:ea typeface="ＭＳ Ｐゴシック" charset="-128"/>
              <a:cs typeface="+mn-cs"/>
            </a:endParaRPr>
          </a:p>
        </p:txBody>
      </p:sp>
      <p:sp>
        <p:nvSpPr>
          <p:cNvPr id="7" name="Rectangle 6">
            <a:extLst>
              <a:ext uri="{FF2B5EF4-FFF2-40B4-BE49-F238E27FC236}">
                <a16:creationId xmlns:a16="http://schemas.microsoft.com/office/drawing/2014/main" id="{C49E7513-6AEC-F94D-9219-17A433A11AD2}"/>
              </a:ext>
            </a:extLst>
          </p:cNvPr>
          <p:cNvSpPr/>
          <p:nvPr/>
        </p:nvSpPr>
        <p:spPr bwMode="auto">
          <a:xfrm>
            <a:off x="4114800" y="3986209"/>
            <a:ext cx="2743200" cy="640558"/>
          </a:xfrm>
          <a:prstGeom prst="rect">
            <a:avLst/>
          </a:prstGeom>
          <a:noFill/>
          <a:ln w="38100" cap="flat" cmpd="sng" algn="ctr">
            <a:solidFill>
              <a:schemeClr val="tx2"/>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Helvetica" charset="0"/>
              <a:ea typeface="ＭＳ Ｐゴシック" charset="-128"/>
              <a:cs typeface="+mn-cs"/>
            </a:endParaRPr>
          </a:p>
        </p:txBody>
      </p:sp>
    </p:spTree>
    <p:extLst>
      <p:ext uri="{BB962C8B-B14F-4D97-AF65-F5344CB8AC3E}">
        <p14:creationId xmlns:p14="http://schemas.microsoft.com/office/powerpoint/2010/main" val="14380627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5794" name="Rectangle 2"/>
          <p:cNvSpPr>
            <a:spLocks noGrp="1" noChangeArrowheads="1"/>
          </p:cNvSpPr>
          <p:nvPr>
            <p:ph type="title"/>
          </p:nvPr>
        </p:nvSpPr>
        <p:spPr>
          <a:xfrm>
            <a:off x="2050256" y="39291"/>
            <a:ext cx="5044679" cy="466725"/>
          </a:xfrm>
        </p:spPr>
        <p:txBody>
          <a:bodyPr/>
          <a:lstStyle/>
          <a:p>
            <a:pPr>
              <a:defRPr/>
            </a:pPr>
            <a:r>
              <a:rPr lang="en-US" altLang="en-US">
                <a:effectLst>
                  <a:outerShdw blurRad="38100" dist="38100" dir="2700000" algn="tl">
                    <a:srgbClr val="C0C0C0"/>
                  </a:outerShdw>
                </a:effectLst>
              </a:rPr>
              <a:t>Aggregation</a:t>
            </a:r>
          </a:p>
        </p:txBody>
      </p:sp>
      <p:sp>
        <p:nvSpPr>
          <p:cNvPr id="66563" name="Rectangle 3"/>
          <p:cNvSpPr>
            <a:spLocks noChangeArrowheads="1"/>
          </p:cNvSpPr>
          <p:nvPr/>
        </p:nvSpPr>
        <p:spPr bwMode="auto">
          <a:xfrm>
            <a:off x="1675661" y="803672"/>
            <a:ext cx="5759388" cy="7790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1600">
                <a:solidFill>
                  <a:schemeClr val="tx1"/>
                </a:solidFill>
                <a:latin typeface="Helvetica" panose="020B0604020202020204" pitchFamily="34" charset="0"/>
                <a:ea typeface="ＭＳ Ｐゴシック" panose="020B0600070205080204" pitchFamily="34" charset="-128"/>
              </a:defRPr>
            </a:lvl1pPr>
            <a:lvl2pPr marL="742950" indent="-285750">
              <a:defRPr sz="1600">
                <a:solidFill>
                  <a:schemeClr val="tx1"/>
                </a:solidFill>
                <a:latin typeface="Helvetica" panose="020B0604020202020204" pitchFamily="34" charset="0"/>
                <a:ea typeface="ＭＳ Ｐゴシック" panose="020B0600070205080204" pitchFamily="34" charset="-128"/>
              </a:defRPr>
            </a:lvl2pPr>
            <a:lvl3pPr marL="1143000" indent="-228600">
              <a:defRPr sz="1600">
                <a:solidFill>
                  <a:schemeClr val="tx1"/>
                </a:solidFill>
                <a:latin typeface="Helvetica" panose="020B0604020202020204" pitchFamily="34" charset="0"/>
                <a:ea typeface="ＭＳ Ｐゴシック" panose="020B0600070205080204" pitchFamily="34" charset="-128"/>
              </a:defRPr>
            </a:lvl3pPr>
            <a:lvl4pPr marL="1600200" indent="-228600">
              <a:defRPr sz="1600">
                <a:solidFill>
                  <a:schemeClr val="tx1"/>
                </a:solidFill>
                <a:latin typeface="Helvetica" panose="020B0604020202020204" pitchFamily="34" charset="0"/>
                <a:ea typeface="ＭＳ Ｐゴシック" panose="020B0600070205080204" pitchFamily="34" charset="-128"/>
              </a:defRPr>
            </a:lvl4pPr>
            <a:lvl5pPr marL="2057400" indent="-228600">
              <a:defRPr sz="1600">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300038" marR="0" lvl="0" indent="-257175" algn="l" defTabSz="685800" rtl="0" eaLnBrk="0" fontAlgn="base" latinLnBrk="0" hangingPunct="0">
              <a:lnSpc>
                <a:spcPct val="100000"/>
              </a:lnSpc>
              <a:spcBef>
                <a:spcPct val="50000"/>
              </a:spcBef>
              <a:spcAft>
                <a:spcPct val="0"/>
              </a:spcAft>
              <a:buClr>
                <a:srgbClr val="002060"/>
              </a:buClr>
              <a:buSzPct val="110000"/>
              <a:buFont typeface="Wingdings" panose="05000000000000000000" pitchFamily="2" charset="2"/>
              <a:buChar char="§"/>
              <a:tabLst/>
              <a:defRPr/>
            </a:pP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panose="020B0600070205080204" pitchFamily="34" charset="-128"/>
                <a:cs typeface="+mn-cs"/>
              </a:rPr>
              <a:t>Consider the ternary relationship </a:t>
            </a:r>
            <a:r>
              <a:rPr kumimoji="1"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ＭＳ Ｐゴシック" panose="020B0600070205080204" pitchFamily="34" charset="-128"/>
                <a:cs typeface="+mn-cs"/>
              </a:rPr>
              <a:t>proj_guide</a:t>
            </a: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panose="020B0600070205080204" pitchFamily="34" charset="-128"/>
                <a:cs typeface="+mn-cs"/>
              </a:rPr>
              <a:t>, which we saw earlier</a:t>
            </a:r>
          </a:p>
          <a:p>
            <a:pPr marL="300038" marR="0" lvl="0" indent="-257175" algn="l" defTabSz="685800" rtl="0" eaLnBrk="0" fontAlgn="base" latinLnBrk="0" hangingPunct="0">
              <a:lnSpc>
                <a:spcPct val="100000"/>
              </a:lnSpc>
              <a:spcBef>
                <a:spcPct val="50000"/>
              </a:spcBef>
              <a:spcAft>
                <a:spcPct val="0"/>
              </a:spcAft>
              <a:buClr>
                <a:srgbClr val="002060"/>
              </a:buClr>
              <a:buSzPct val="110000"/>
              <a:buFont typeface="Wingdings" panose="05000000000000000000" pitchFamily="2" charset="2"/>
              <a:buChar char="§"/>
              <a:tabLst/>
              <a:defRPr/>
            </a:pP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panose="020B0600070205080204" pitchFamily="34" charset="-128"/>
                <a:cs typeface="+mn-cs"/>
              </a:rPr>
              <a:t>Suppose we want to record evaluations of a student by a guide on a project</a:t>
            </a:r>
          </a:p>
        </p:txBody>
      </p:sp>
      <p:pic>
        <p:nvPicPr>
          <p:cNvPr id="66564" name="Picture 4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90672" y="1651327"/>
            <a:ext cx="3105341" cy="2460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1250970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3490" name="Rectangle 2">
            <a:extLst>
              <a:ext uri="{FF2B5EF4-FFF2-40B4-BE49-F238E27FC236}">
                <a16:creationId xmlns:a16="http://schemas.microsoft.com/office/drawing/2014/main" id="{24121C46-A7F8-4C85-B0FA-844931DCBE37}"/>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Sparse Index Files (Cont.)</a:t>
            </a:r>
          </a:p>
        </p:txBody>
      </p:sp>
      <p:sp>
        <p:nvSpPr>
          <p:cNvPr id="21507" name="Rectangle 3">
            <a:extLst>
              <a:ext uri="{FF2B5EF4-FFF2-40B4-BE49-F238E27FC236}">
                <a16:creationId xmlns:a16="http://schemas.microsoft.com/office/drawing/2014/main" id="{1497FC95-73F7-4D82-B58B-073729F719AC}"/>
              </a:ext>
            </a:extLst>
          </p:cNvPr>
          <p:cNvSpPr>
            <a:spLocks noGrp="1" noChangeArrowheads="1"/>
          </p:cNvSpPr>
          <p:nvPr>
            <p:ph type="body" idx="1"/>
          </p:nvPr>
        </p:nvSpPr>
        <p:spPr>
          <a:xfrm>
            <a:off x="1788850" y="895353"/>
            <a:ext cx="6212150" cy="3894534"/>
          </a:xfrm>
        </p:spPr>
        <p:txBody>
          <a:bodyPr/>
          <a:lstStyle/>
          <a:p>
            <a:r>
              <a:rPr lang="en-US" altLang="en-US" dirty="0"/>
              <a:t>Compared to dense indices:</a:t>
            </a:r>
          </a:p>
          <a:p>
            <a:pPr lvl="1"/>
            <a:r>
              <a:rPr lang="en-US" altLang="en-US" dirty="0"/>
              <a:t>Less space and less maintenance overhead for insertions and deletions.</a:t>
            </a:r>
          </a:p>
          <a:p>
            <a:pPr lvl="1"/>
            <a:r>
              <a:rPr lang="en-US" altLang="en-US" dirty="0"/>
              <a:t>Generally slower than dense index for locating records.</a:t>
            </a:r>
          </a:p>
          <a:p>
            <a:r>
              <a:rPr lang="en-US" altLang="en-US" b="1" dirty="0"/>
              <a:t>Good tradeoff</a:t>
            </a:r>
            <a:r>
              <a:rPr lang="en-US" altLang="en-US" dirty="0"/>
              <a:t>: </a:t>
            </a:r>
          </a:p>
          <a:p>
            <a:pPr lvl="1"/>
            <a:r>
              <a:rPr lang="en-US" altLang="en-US" dirty="0"/>
              <a:t>for clustered index: sparse index with an index entry for every block in file, corresponding to least search-key value in the block.</a:t>
            </a:r>
            <a:br>
              <a:rPr lang="en-US" altLang="en-US" dirty="0"/>
            </a:br>
            <a:br>
              <a:rPr lang="en-US" altLang="en-US" dirty="0"/>
            </a:br>
            <a:br>
              <a:rPr lang="en-US" altLang="en-US" dirty="0"/>
            </a:br>
            <a:br>
              <a:rPr lang="en-US" altLang="en-US" dirty="0"/>
            </a:br>
            <a:br>
              <a:rPr lang="en-US" altLang="en-US" dirty="0"/>
            </a:br>
            <a:br>
              <a:rPr lang="en-US" altLang="en-US" dirty="0"/>
            </a:br>
            <a:br>
              <a:rPr lang="en-US" altLang="en-US" dirty="0"/>
            </a:br>
            <a:br>
              <a:rPr lang="en-US" altLang="en-US" dirty="0"/>
            </a:br>
            <a:br>
              <a:rPr lang="en-US" altLang="en-US" dirty="0"/>
            </a:br>
            <a:br>
              <a:rPr lang="en-US" altLang="en-US" dirty="0"/>
            </a:br>
            <a:endParaRPr lang="en-US" altLang="en-US" dirty="0"/>
          </a:p>
          <a:p>
            <a:pPr lvl="1"/>
            <a:r>
              <a:rPr lang="en-US" altLang="en-US" dirty="0"/>
              <a:t>For </a:t>
            </a:r>
            <a:r>
              <a:rPr lang="en-US" altLang="en-US" dirty="0" err="1"/>
              <a:t>unclustered</a:t>
            </a:r>
            <a:r>
              <a:rPr lang="en-US" altLang="en-US" dirty="0"/>
              <a:t> index: sparse index on top of dense index (multilevel index)</a:t>
            </a:r>
          </a:p>
        </p:txBody>
      </p:sp>
      <p:grpSp>
        <p:nvGrpSpPr>
          <p:cNvPr id="5" name="Group 4">
            <a:extLst>
              <a:ext uri="{FF2B5EF4-FFF2-40B4-BE49-F238E27FC236}">
                <a16:creationId xmlns:a16="http://schemas.microsoft.com/office/drawing/2014/main" id="{1BDE9D94-E986-4FDA-B2F6-B47DE62C9308}"/>
              </a:ext>
            </a:extLst>
          </p:cNvPr>
          <p:cNvGrpSpPr/>
          <p:nvPr/>
        </p:nvGrpSpPr>
        <p:grpSpPr>
          <a:xfrm>
            <a:off x="3200400" y="2561034"/>
            <a:ext cx="1878304" cy="1679969"/>
            <a:chOff x="2465294" y="3429000"/>
            <a:chExt cx="2782312" cy="2568575"/>
          </a:xfrm>
        </p:grpSpPr>
        <p:pic>
          <p:nvPicPr>
            <p:cNvPr id="3" name="Graphic 2">
              <a:extLst>
                <a:ext uri="{FF2B5EF4-FFF2-40B4-BE49-F238E27FC236}">
                  <a16:creationId xmlns:a16="http://schemas.microsoft.com/office/drawing/2014/main" id="{816BB815-C486-41E2-8B5C-0756C1851E3A}"/>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39022" t="-6" r="-1376" b="53812"/>
            <a:stretch/>
          </p:blipFill>
          <p:spPr>
            <a:xfrm>
              <a:off x="2528392" y="3429000"/>
              <a:ext cx="2719214" cy="2441743"/>
            </a:xfrm>
            <a:prstGeom prst="rect">
              <a:avLst/>
            </a:prstGeom>
          </p:spPr>
        </p:pic>
        <p:sp>
          <p:nvSpPr>
            <p:cNvPr id="4" name="Rectangle 3">
              <a:extLst>
                <a:ext uri="{FF2B5EF4-FFF2-40B4-BE49-F238E27FC236}">
                  <a16:creationId xmlns:a16="http://schemas.microsoft.com/office/drawing/2014/main" id="{1C584757-4F0D-4F53-8610-649ED2931878}"/>
                </a:ext>
              </a:extLst>
            </p:cNvPr>
            <p:cNvSpPr/>
            <p:nvPr/>
          </p:nvSpPr>
          <p:spPr bwMode="auto">
            <a:xfrm>
              <a:off x="2465294" y="4649871"/>
              <a:ext cx="1147482" cy="1220872"/>
            </a:xfrm>
            <a:prstGeom prst="rect">
              <a:avLst/>
            </a:prstGeom>
            <a:solidFill>
              <a:schemeClr val="accent1"/>
            </a:solidFill>
            <a:ln w="9525" cap="flat" cmpd="sng" algn="ctr">
              <a:noFill/>
              <a:prstDash val="solid"/>
              <a:round/>
              <a:headEnd type="none" w="med" len="med"/>
              <a:tailEnd type="none" w="med" len="med"/>
            </a:ln>
            <a:effectLst/>
          </p:spPr>
          <p:txBody>
            <a:bodyPr vert="horz" wrap="none" lIns="68580" tIns="34290" rIns="68580" bIns="34290" numCol="1" rtlCol="0" anchor="t" anchorCtr="0" compatLnSpc="1">
              <a:prstTxWarp prst="textNoShape">
                <a:avLst/>
              </a:prstTxWarp>
            </a:bodyPr>
            <a:lstStyle/>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IN" sz="1200" b="0" i="0" u="none" strike="noStrike" kern="1200" cap="none" spc="0" normalizeH="0" baseline="0" noProof="0">
                <a:ln>
                  <a:noFill/>
                </a:ln>
                <a:solidFill>
                  <a:srgbClr val="000000"/>
                </a:solidFill>
                <a:effectLst/>
                <a:uLnTx/>
                <a:uFillTx/>
                <a:latin typeface="Helvetica" charset="0"/>
                <a:ea typeface="MS PGothic" panose="020B0600070205080204" pitchFamily="34" charset="-128"/>
                <a:cs typeface="+mn-cs"/>
              </a:endParaRPr>
            </a:p>
          </p:txBody>
        </p:sp>
        <p:sp>
          <p:nvSpPr>
            <p:cNvPr id="11" name="Rectangle 10">
              <a:extLst>
                <a:ext uri="{FF2B5EF4-FFF2-40B4-BE49-F238E27FC236}">
                  <a16:creationId xmlns:a16="http://schemas.microsoft.com/office/drawing/2014/main" id="{3CA78095-0A25-48F9-9B32-1E9D76A9734D}"/>
                </a:ext>
              </a:extLst>
            </p:cNvPr>
            <p:cNvSpPr/>
            <p:nvPr/>
          </p:nvSpPr>
          <p:spPr bwMode="auto">
            <a:xfrm>
              <a:off x="3357627" y="5333999"/>
              <a:ext cx="636494" cy="663576"/>
            </a:xfrm>
            <a:prstGeom prst="rect">
              <a:avLst/>
            </a:prstGeom>
            <a:solidFill>
              <a:schemeClr val="accent1"/>
            </a:solidFill>
            <a:ln w="9525" cap="flat" cmpd="sng" algn="ctr">
              <a:noFill/>
              <a:prstDash val="solid"/>
              <a:round/>
              <a:headEnd type="none" w="med" len="med"/>
              <a:tailEnd type="none" w="med" len="med"/>
            </a:ln>
            <a:effectLst/>
          </p:spPr>
          <p:txBody>
            <a:bodyPr vert="horz" wrap="none" lIns="68580" tIns="34290" rIns="68580" bIns="34290" numCol="1" rtlCol="0" anchor="t" anchorCtr="0" compatLnSpc="1">
              <a:prstTxWarp prst="textNoShape">
                <a:avLst/>
              </a:prstTxWarp>
            </a:bodyPr>
            <a:lstStyle/>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IN" sz="1200" b="0" i="0" u="none" strike="noStrike" kern="1200" cap="none" spc="0" normalizeH="0" baseline="0" noProof="0">
                <a:ln>
                  <a:noFill/>
                </a:ln>
                <a:solidFill>
                  <a:srgbClr val="000000"/>
                </a:solidFill>
                <a:effectLst/>
                <a:uLnTx/>
                <a:uFillTx/>
                <a:latin typeface="Helvetica" charset="0"/>
                <a:ea typeface="MS PGothic" panose="020B0600070205080204" pitchFamily="34" charset="-128"/>
                <a:cs typeface="+mn-cs"/>
              </a:endParaRPr>
            </a:p>
          </p:txBody>
        </p:sp>
      </p:grpSp>
    </p:spTree>
    <p:extLst>
      <p:ext uri="{BB962C8B-B14F-4D97-AF65-F5344CB8AC3E}">
        <p14:creationId xmlns:p14="http://schemas.microsoft.com/office/powerpoint/2010/main" val="64510773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5778" name="Rectangle 2">
            <a:extLst>
              <a:ext uri="{FF2B5EF4-FFF2-40B4-BE49-F238E27FC236}">
                <a16:creationId xmlns:a16="http://schemas.microsoft.com/office/drawing/2014/main" id="{71DBFB25-C332-4E15-B164-4E01F5530593}"/>
              </a:ext>
            </a:extLst>
          </p:cNvPr>
          <p:cNvSpPr>
            <a:spLocks noGrp="1" noChangeArrowheads="1"/>
          </p:cNvSpPr>
          <p:nvPr>
            <p:ph type="title"/>
          </p:nvPr>
        </p:nvSpPr>
        <p:spPr>
          <a:xfrm>
            <a:off x="1719263" y="72629"/>
            <a:ext cx="6057900" cy="457200"/>
          </a:xfrm>
        </p:spPr>
        <p:txBody>
          <a:bodyPr/>
          <a:lstStyle/>
          <a:p>
            <a:pPr>
              <a:defRPr/>
            </a:pPr>
            <a:r>
              <a:rPr lang="en-US" altLang="en-US">
                <a:effectLst>
                  <a:outerShdw blurRad="38100" dist="38100" dir="2700000" algn="tl">
                    <a:srgbClr val="C0C0C0"/>
                  </a:outerShdw>
                </a:effectLst>
              </a:rPr>
              <a:t>Secondary Indices Example</a:t>
            </a:r>
          </a:p>
        </p:txBody>
      </p:sp>
      <p:sp>
        <p:nvSpPr>
          <p:cNvPr id="23555" name="Rectangle 3">
            <a:extLst>
              <a:ext uri="{FF2B5EF4-FFF2-40B4-BE49-F238E27FC236}">
                <a16:creationId xmlns:a16="http://schemas.microsoft.com/office/drawing/2014/main" id="{614B819D-50FE-4933-AE5F-989AA66F7244}"/>
              </a:ext>
            </a:extLst>
          </p:cNvPr>
          <p:cNvSpPr>
            <a:spLocks noGrp="1" noChangeArrowheads="1"/>
          </p:cNvSpPr>
          <p:nvPr>
            <p:ph type="body" sz="half" idx="2"/>
          </p:nvPr>
        </p:nvSpPr>
        <p:spPr>
          <a:xfrm>
            <a:off x="1818085" y="897713"/>
            <a:ext cx="5765006" cy="3613566"/>
          </a:xfrm>
        </p:spPr>
        <p:txBody>
          <a:bodyPr/>
          <a:lstStyle/>
          <a:p>
            <a:pPr>
              <a:buFont typeface="Wingdings" panose="05000000000000000000" pitchFamily="2" charset="2"/>
              <a:buChar char="§"/>
            </a:pPr>
            <a:r>
              <a:rPr lang="en-US" altLang="en-US" dirty="0"/>
              <a:t>Secondary index on salary field of instructor</a:t>
            </a:r>
          </a:p>
          <a:p>
            <a:pPr>
              <a:buFont typeface="Wingdings" panose="05000000000000000000" pitchFamily="2" charset="2"/>
              <a:buChar char="§"/>
            </a:pPr>
            <a:endParaRPr lang="en-US" altLang="en-US" dirty="0"/>
          </a:p>
          <a:p>
            <a:pPr>
              <a:buFont typeface="Wingdings" panose="05000000000000000000" pitchFamily="2" charset="2"/>
              <a:buChar char="§"/>
            </a:pPr>
            <a:endParaRPr lang="en-US" altLang="en-US" dirty="0"/>
          </a:p>
          <a:p>
            <a:pPr>
              <a:buFont typeface="Wingdings" panose="05000000000000000000" pitchFamily="2" charset="2"/>
              <a:buChar char="§"/>
            </a:pPr>
            <a:endParaRPr lang="en-US" altLang="en-US" dirty="0"/>
          </a:p>
          <a:p>
            <a:pPr>
              <a:buFont typeface="Wingdings" panose="05000000000000000000" pitchFamily="2" charset="2"/>
              <a:buChar char="§"/>
            </a:pPr>
            <a:endParaRPr lang="en-US" altLang="en-US" dirty="0"/>
          </a:p>
          <a:p>
            <a:pPr>
              <a:buFont typeface="Wingdings" panose="05000000000000000000" pitchFamily="2" charset="2"/>
              <a:buChar char="§"/>
            </a:pPr>
            <a:endParaRPr lang="en-US" altLang="en-US" dirty="0"/>
          </a:p>
          <a:p>
            <a:pPr>
              <a:buFont typeface="Wingdings" panose="05000000000000000000" pitchFamily="2" charset="2"/>
              <a:buChar char="§"/>
            </a:pPr>
            <a:endParaRPr lang="en-US" altLang="en-US" dirty="0"/>
          </a:p>
          <a:p>
            <a:pPr>
              <a:buFont typeface="Wingdings" panose="05000000000000000000" pitchFamily="2" charset="2"/>
              <a:buChar char="§"/>
            </a:pPr>
            <a:endParaRPr lang="en-US" altLang="en-US" dirty="0"/>
          </a:p>
          <a:p>
            <a:pPr>
              <a:buFont typeface="Wingdings" panose="05000000000000000000" pitchFamily="2" charset="2"/>
              <a:buChar char="§"/>
            </a:pPr>
            <a:endParaRPr lang="en-US" altLang="en-US" dirty="0"/>
          </a:p>
          <a:p>
            <a:pPr>
              <a:buFont typeface="Wingdings" panose="05000000000000000000" pitchFamily="2" charset="2"/>
              <a:buChar char="§"/>
            </a:pPr>
            <a:endParaRPr lang="en-US" altLang="en-US" dirty="0"/>
          </a:p>
          <a:p>
            <a:pPr marL="0" indent="0">
              <a:buNone/>
            </a:pPr>
            <a:endParaRPr lang="en-US" altLang="en-US" dirty="0"/>
          </a:p>
          <a:p>
            <a:pPr>
              <a:buFont typeface="Wingdings" panose="05000000000000000000" pitchFamily="2" charset="2"/>
              <a:buChar char="§"/>
            </a:pPr>
            <a:r>
              <a:rPr lang="en-US" altLang="en-US" dirty="0"/>
              <a:t>Index record points to a bucket that contains pointers to all the actual records with that particular search-key value.</a:t>
            </a:r>
          </a:p>
          <a:p>
            <a:pPr>
              <a:buFont typeface="Wingdings" panose="05000000000000000000" pitchFamily="2" charset="2"/>
              <a:buChar char="§"/>
            </a:pPr>
            <a:r>
              <a:rPr lang="en-US" altLang="en-US" dirty="0"/>
              <a:t>Secondary indices have to be dense</a:t>
            </a:r>
          </a:p>
        </p:txBody>
      </p:sp>
      <p:pic>
        <p:nvPicPr>
          <p:cNvPr id="23557" name="Picture 7">
            <a:extLst>
              <a:ext uri="{FF2B5EF4-FFF2-40B4-BE49-F238E27FC236}">
                <a16:creationId xmlns:a16="http://schemas.microsoft.com/office/drawing/2014/main" id="{676DB81F-D9AB-4AD6-84B4-BF691501F9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5294" y="1275153"/>
            <a:ext cx="4914893" cy="2411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8799471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57826" name="Rectangle 2">
            <a:extLst>
              <a:ext uri="{FF2B5EF4-FFF2-40B4-BE49-F238E27FC236}">
                <a16:creationId xmlns:a16="http://schemas.microsoft.com/office/drawing/2014/main" id="{FE7A2C49-1A11-4078-8A81-EA64D95ADA45}"/>
              </a:ext>
            </a:extLst>
          </p:cNvPr>
          <p:cNvSpPr>
            <a:spLocks noGrp="1" noChangeArrowheads="1"/>
          </p:cNvSpPr>
          <p:nvPr>
            <p:ph type="title"/>
          </p:nvPr>
        </p:nvSpPr>
        <p:spPr/>
        <p:txBody>
          <a:bodyPr/>
          <a:lstStyle/>
          <a:p>
            <a:pPr>
              <a:defRPr/>
            </a:pPr>
            <a:r>
              <a:rPr lang="en-US" altLang="en-US" dirty="0">
                <a:effectLst>
                  <a:outerShdw blurRad="38100" dist="38100" dir="2700000" algn="tl">
                    <a:srgbClr val="C0C0C0"/>
                  </a:outerShdw>
                </a:effectLst>
              </a:rPr>
              <a:t>Clustering vs Nonclustering Indices</a:t>
            </a:r>
          </a:p>
        </p:txBody>
      </p:sp>
      <p:sp>
        <p:nvSpPr>
          <p:cNvPr id="25603" name="Rectangle 3">
            <a:extLst>
              <a:ext uri="{FF2B5EF4-FFF2-40B4-BE49-F238E27FC236}">
                <a16:creationId xmlns:a16="http://schemas.microsoft.com/office/drawing/2014/main" id="{A2949146-9391-4615-A79E-36372130CCBD}"/>
              </a:ext>
            </a:extLst>
          </p:cNvPr>
          <p:cNvSpPr>
            <a:spLocks noGrp="1" noChangeArrowheads="1"/>
          </p:cNvSpPr>
          <p:nvPr>
            <p:ph type="body" idx="1"/>
          </p:nvPr>
        </p:nvSpPr>
        <p:spPr>
          <a:xfrm>
            <a:off x="1788851" y="800747"/>
            <a:ext cx="5740202" cy="3947602"/>
          </a:xfrm>
        </p:spPr>
        <p:txBody>
          <a:bodyPr/>
          <a:lstStyle/>
          <a:p>
            <a:r>
              <a:rPr lang="en-US" altLang="en-US" dirty="0"/>
              <a:t>Indices offer substantial benefits when searching for records.</a:t>
            </a:r>
          </a:p>
          <a:p>
            <a:r>
              <a:rPr lang="en-US" altLang="en-US" dirty="0"/>
              <a:t>BUT: indices imposes overhead on database modification</a:t>
            </a:r>
          </a:p>
          <a:p>
            <a:pPr lvl="1"/>
            <a:r>
              <a:rPr lang="en-US" altLang="en-US" dirty="0"/>
              <a:t>when a record is inserted or deleted, every index on the relation must be updated</a:t>
            </a:r>
          </a:p>
          <a:p>
            <a:pPr lvl="1"/>
            <a:r>
              <a:rPr lang="en-US" altLang="en-US" dirty="0"/>
              <a:t>When a record is updated, any index on an updated attribute must be updated</a:t>
            </a:r>
          </a:p>
          <a:p>
            <a:r>
              <a:rPr lang="en-US" altLang="en-US" dirty="0"/>
              <a:t>Sequential scan using clustering index is efficient, but a sequential scan using a secondary (</a:t>
            </a:r>
            <a:r>
              <a:rPr lang="en-US" altLang="en-US" dirty="0" err="1"/>
              <a:t>nonclustering</a:t>
            </a:r>
            <a:r>
              <a:rPr lang="en-US" altLang="en-US" dirty="0"/>
              <a:t>) index is expensive on magnetic disk</a:t>
            </a:r>
          </a:p>
          <a:p>
            <a:pPr lvl="1"/>
            <a:r>
              <a:rPr lang="en-US" altLang="en-US" dirty="0"/>
              <a:t>Each record access may fetch a new block from disk</a:t>
            </a:r>
          </a:p>
          <a:p>
            <a:pPr lvl="1"/>
            <a:r>
              <a:rPr lang="en-US" altLang="en-US" dirty="0"/>
              <a:t>Each block fetch on magnetic disk requires about 5 to 10 milliseconds</a:t>
            </a:r>
          </a:p>
        </p:txBody>
      </p:sp>
    </p:spTree>
    <p:extLst>
      <p:ext uri="{BB962C8B-B14F-4D97-AF65-F5344CB8AC3E}">
        <p14:creationId xmlns:p14="http://schemas.microsoft.com/office/powerpoint/2010/main" val="1559976431"/>
      </p:ext>
    </p:extLst>
  </p:cSld>
  <p:clrMapOvr>
    <a:masterClrMapping/>
  </p:clrMapOvr>
  <p:transition spd="slow"/>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0D221E-9C52-442B-B60E-604C6F42F655}"/>
              </a:ext>
            </a:extLst>
          </p:cNvPr>
          <p:cNvSpPr>
            <a:spLocks noGrp="1"/>
          </p:cNvSpPr>
          <p:nvPr>
            <p:ph type="title"/>
          </p:nvPr>
        </p:nvSpPr>
        <p:spPr/>
        <p:txBody>
          <a:bodyPr/>
          <a:lstStyle/>
          <a:p>
            <a:r>
              <a:rPr lang="en-IN" dirty="0"/>
              <a:t>Indices on Multiple Keys</a:t>
            </a:r>
          </a:p>
        </p:txBody>
      </p:sp>
      <p:sp>
        <p:nvSpPr>
          <p:cNvPr id="3" name="Content Placeholder 2">
            <a:extLst>
              <a:ext uri="{FF2B5EF4-FFF2-40B4-BE49-F238E27FC236}">
                <a16:creationId xmlns:a16="http://schemas.microsoft.com/office/drawing/2014/main" id="{34B33A1F-9167-438A-AF27-3662D79CF52F}"/>
              </a:ext>
            </a:extLst>
          </p:cNvPr>
          <p:cNvSpPr>
            <a:spLocks noGrp="1"/>
          </p:cNvSpPr>
          <p:nvPr>
            <p:ph idx="1"/>
          </p:nvPr>
        </p:nvSpPr>
        <p:spPr>
          <a:xfrm>
            <a:off x="1788851" y="800747"/>
            <a:ext cx="5740202" cy="3947602"/>
          </a:xfrm>
        </p:spPr>
        <p:txBody>
          <a:bodyPr/>
          <a:lstStyle/>
          <a:p>
            <a:r>
              <a:rPr lang="en-IN" b="1" dirty="0">
                <a:solidFill>
                  <a:srgbClr val="002060"/>
                </a:solidFill>
              </a:rPr>
              <a:t>Composite search key</a:t>
            </a:r>
            <a:r>
              <a:rPr lang="en-IN" dirty="0"/>
              <a:t>  </a:t>
            </a:r>
          </a:p>
          <a:p>
            <a:pPr lvl="1"/>
            <a:r>
              <a:rPr lang="en-IN" dirty="0"/>
              <a:t>E.g., index on </a:t>
            </a:r>
            <a:r>
              <a:rPr lang="en-IN" i="1" dirty="0"/>
              <a:t>instructor</a:t>
            </a:r>
            <a:r>
              <a:rPr lang="en-IN" dirty="0"/>
              <a:t> relation on attributes (</a:t>
            </a:r>
            <a:r>
              <a:rPr lang="en-IN" i="1" dirty="0"/>
              <a:t>name, ID</a:t>
            </a:r>
            <a:r>
              <a:rPr lang="en-IN" dirty="0"/>
              <a:t>)</a:t>
            </a:r>
          </a:p>
          <a:p>
            <a:pPr lvl="1"/>
            <a:r>
              <a:rPr lang="en-IN" dirty="0"/>
              <a:t>Values are sorted lexicographically</a:t>
            </a:r>
          </a:p>
          <a:p>
            <a:pPr lvl="2"/>
            <a:r>
              <a:rPr lang="en-IN" dirty="0"/>
              <a:t>E.g.  (John, 12121) &lt; (John, 13514)  and </a:t>
            </a:r>
            <a:br>
              <a:rPr lang="en-IN" dirty="0"/>
            </a:br>
            <a:r>
              <a:rPr lang="en-IN" dirty="0"/>
              <a:t>        (John, 13514) &lt; (Peter, 11223)</a:t>
            </a:r>
          </a:p>
          <a:p>
            <a:pPr lvl="1"/>
            <a:r>
              <a:rPr lang="en-IN" dirty="0"/>
              <a:t>Can query on just </a:t>
            </a:r>
            <a:r>
              <a:rPr lang="en-IN" i="1" dirty="0"/>
              <a:t>name</a:t>
            </a:r>
            <a:r>
              <a:rPr lang="en-IN" dirty="0"/>
              <a:t>, or on (</a:t>
            </a:r>
            <a:r>
              <a:rPr lang="en-IN" i="1" dirty="0"/>
              <a:t>name, ID</a:t>
            </a:r>
            <a:r>
              <a:rPr lang="en-IN" dirty="0"/>
              <a:t>)</a:t>
            </a:r>
          </a:p>
          <a:p>
            <a:pPr lvl="1"/>
            <a:endParaRPr lang="en-IN" dirty="0"/>
          </a:p>
          <a:p>
            <a:r>
              <a:rPr lang="en-IN" dirty="0">
                <a:solidFill>
                  <a:srgbClr val="FF0000"/>
                </a:solidFill>
              </a:rPr>
              <a:t>(</a:t>
            </a:r>
            <a:r>
              <a:rPr lang="en-IN" dirty="0" err="1">
                <a:solidFill>
                  <a:srgbClr val="FF0000"/>
                </a:solidFill>
              </a:rPr>
              <a:t>nameLast</a:t>
            </a:r>
            <a:r>
              <a:rPr lang="en-IN" dirty="0">
                <a:solidFill>
                  <a:srgbClr val="FF0000"/>
                </a:solidFill>
              </a:rPr>
              <a:t>, </a:t>
            </a:r>
            <a:r>
              <a:rPr lang="en-IN" dirty="0" err="1">
                <a:solidFill>
                  <a:srgbClr val="FF0000"/>
                </a:solidFill>
              </a:rPr>
              <a:t>nameFirst</a:t>
            </a:r>
            <a:r>
              <a:rPr lang="en-IN" dirty="0">
                <a:solidFill>
                  <a:srgbClr val="FF0000"/>
                </a:solidFill>
              </a:rPr>
              <a:t>, birthyear)</a:t>
            </a:r>
          </a:p>
          <a:p>
            <a:pPr lvl="1"/>
            <a:r>
              <a:rPr lang="en-IN" dirty="0" err="1">
                <a:solidFill>
                  <a:srgbClr val="FF0000"/>
                </a:solidFill>
              </a:rPr>
              <a:t>nameLast</a:t>
            </a:r>
            <a:r>
              <a:rPr lang="en-IN" dirty="0">
                <a:solidFill>
                  <a:srgbClr val="FF0000"/>
                </a:solidFill>
              </a:rPr>
              <a:t> [</a:t>
            </a:r>
            <a:r>
              <a:rPr lang="en-IN" dirty="0" err="1">
                <a:solidFill>
                  <a:srgbClr val="FF0000"/>
                </a:solidFill>
              </a:rPr>
              <a:t>nameLast</a:t>
            </a:r>
            <a:r>
              <a:rPr lang="en-IN" dirty="0">
                <a:solidFill>
                  <a:srgbClr val="FF0000"/>
                </a:solidFill>
              </a:rPr>
              <a:t> = “Ferguson”] [</a:t>
            </a:r>
            <a:r>
              <a:rPr lang="en-IN" dirty="0" err="1">
                <a:solidFill>
                  <a:srgbClr val="FF0000"/>
                </a:solidFill>
              </a:rPr>
              <a:t>nameLast</a:t>
            </a:r>
            <a:r>
              <a:rPr lang="en-IN" dirty="0">
                <a:solidFill>
                  <a:srgbClr val="FF0000"/>
                </a:solidFill>
              </a:rPr>
              <a:t> like “Fer%”]</a:t>
            </a:r>
          </a:p>
          <a:p>
            <a:pPr lvl="1"/>
            <a:r>
              <a:rPr lang="en-IN" dirty="0" err="1">
                <a:solidFill>
                  <a:srgbClr val="FF0000"/>
                </a:solidFill>
              </a:rPr>
              <a:t>nameLast</a:t>
            </a:r>
            <a:r>
              <a:rPr lang="en-IN" dirty="0">
                <a:solidFill>
                  <a:srgbClr val="FF0000"/>
                </a:solidFill>
              </a:rPr>
              <a:t>, </a:t>
            </a:r>
            <a:r>
              <a:rPr lang="en-IN" dirty="0" err="1">
                <a:solidFill>
                  <a:srgbClr val="FF0000"/>
                </a:solidFill>
              </a:rPr>
              <a:t>nameFirst</a:t>
            </a:r>
            <a:endParaRPr lang="en-IN" dirty="0">
              <a:solidFill>
                <a:srgbClr val="FF0000"/>
              </a:solidFill>
            </a:endParaRPr>
          </a:p>
          <a:p>
            <a:pPr lvl="1"/>
            <a:r>
              <a:rPr lang="en-IN" dirty="0" err="1">
                <a:solidFill>
                  <a:srgbClr val="FF0000"/>
                </a:solidFill>
              </a:rPr>
              <a:t>nameLast</a:t>
            </a:r>
            <a:r>
              <a:rPr lang="en-IN" dirty="0">
                <a:solidFill>
                  <a:srgbClr val="FF0000"/>
                </a:solidFill>
              </a:rPr>
              <a:t>, </a:t>
            </a:r>
            <a:r>
              <a:rPr lang="en-IN" dirty="0" err="1">
                <a:solidFill>
                  <a:srgbClr val="FF0000"/>
                </a:solidFill>
              </a:rPr>
              <a:t>nameFirst</a:t>
            </a:r>
            <a:r>
              <a:rPr lang="en-IN" dirty="0">
                <a:solidFill>
                  <a:srgbClr val="FF0000"/>
                </a:solidFill>
              </a:rPr>
              <a:t>, birthyear</a:t>
            </a:r>
          </a:p>
          <a:p>
            <a:r>
              <a:rPr lang="en-IN" dirty="0">
                <a:solidFill>
                  <a:srgbClr val="FF0000"/>
                </a:solidFill>
              </a:rPr>
              <a:t>NOT and index on</a:t>
            </a:r>
          </a:p>
          <a:p>
            <a:pPr lvl="1"/>
            <a:r>
              <a:rPr lang="en-IN" dirty="0" err="1">
                <a:solidFill>
                  <a:srgbClr val="FF0000"/>
                </a:solidFill>
              </a:rPr>
              <a:t>nameFirst</a:t>
            </a:r>
            <a:r>
              <a:rPr lang="en-IN" dirty="0">
                <a:solidFill>
                  <a:srgbClr val="FF0000"/>
                </a:solidFill>
              </a:rPr>
              <a:t>, </a:t>
            </a:r>
            <a:r>
              <a:rPr lang="en-IN" dirty="0" err="1">
                <a:solidFill>
                  <a:srgbClr val="FF0000"/>
                </a:solidFill>
              </a:rPr>
              <a:t>nameLast</a:t>
            </a:r>
            <a:endParaRPr lang="en-IN" dirty="0">
              <a:solidFill>
                <a:srgbClr val="FF0000"/>
              </a:solidFill>
            </a:endParaRPr>
          </a:p>
          <a:p>
            <a:pPr lvl="1"/>
            <a:r>
              <a:rPr lang="en-IN" dirty="0">
                <a:solidFill>
                  <a:srgbClr val="FF0000"/>
                </a:solidFill>
              </a:rPr>
              <a:t>birthyear</a:t>
            </a:r>
          </a:p>
          <a:p>
            <a:pPr lvl="1"/>
            <a:r>
              <a:rPr lang="en-IN" dirty="0" err="1">
                <a:solidFill>
                  <a:srgbClr val="FF0000"/>
                </a:solidFill>
              </a:rPr>
              <a:t>nameLast</a:t>
            </a:r>
            <a:r>
              <a:rPr lang="en-IN" dirty="0">
                <a:solidFill>
                  <a:srgbClr val="FF0000"/>
                </a:solidFill>
              </a:rPr>
              <a:t> like [%</a:t>
            </a:r>
            <a:r>
              <a:rPr lang="en-IN" dirty="0" err="1">
                <a:solidFill>
                  <a:srgbClr val="FF0000"/>
                </a:solidFill>
              </a:rPr>
              <a:t>er</a:t>
            </a:r>
            <a:r>
              <a:rPr lang="en-IN" dirty="0">
                <a:solidFill>
                  <a:srgbClr val="FF0000"/>
                </a:solidFill>
              </a:rPr>
              <a:t>%]</a:t>
            </a:r>
          </a:p>
        </p:txBody>
      </p:sp>
    </p:spTree>
    <p:extLst>
      <p:ext uri="{BB962C8B-B14F-4D97-AF65-F5344CB8AC3E}">
        <p14:creationId xmlns:p14="http://schemas.microsoft.com/office/powerpoint/2010/main" val="227062226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59874" name="Rectangle 2">
            <a:extLst>
              <a:ext uri="{FF2B5EF4-FFF2-40B4-BE49-F238E27FC236}">
                <a16:creationId xmlns:a16="http://schemas.microsoft.com/office/drawing/2014/main" id="{DEFA663B-A102-4E3E-8A2F-E81DCB5BED3C}"/>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B</a:t>
            </a:r>
            <a:r>
              <a:rPr lang="en-US" altLang="en-US" baseline="30000">
                <a:effectLst>
                  <a:outerShdw blurRad="38100" dist="38100" dir="2700000" algn="tl">
                    <a:srgbClr val="C0C0C0"/>
                  </a:outerShdw>
                </a:effectLst>
              </a:rPr>
              <a:t>+</a:t>
            </a:r>
            <a:r>
              <a:rPr lang="en-US" altLang="en-US">
                <a:effectLst>
                  <a:outerShdw blurRad="38100" dist="38100" dir="2700000" algn="tl">
                    <a:srgbClr val="C0C0C0"/>
                  </a:outerShdw>
                </a:effectLst>
              </a:rPr>
              <a:t>-Tree Index Files</a:t>
            </a:r>
          </a:p>
        </p:txBody>
      </p:sp>
      <p:sp>
        <p:nvSpPr>
          <p:cNvPr id="37891" name="Rectangle 3">
            <a:extLst>
              <a:ext uri="{FF2B5EF4-FFF2-40B4-BE49-F238E27FC236}">
                <a16:creationId xmlns:a16="http://schemas.microsoft.com/office/drawing/2014/main" id="{22162B0D-B51D-446C-A191-D7BE1B40440C}"/>
              </a:ext>
            </a:extLst>
          </p:cNvPr>
          <p:cNvSpPr>
            <a:spLocks noGrp="1" noChangeArrowheads="1"/>
          </p:cNvSpPr>
          <p:nvPr>
            <p:ph type="body" idx="1"/>
          </p:nvPr>
        </p:nvSpPr>
        <p:spPr>
          <a:xfrm>
            <a:off x="1808826" y="982745"/>
            <a:ext cx="5631391" cy="3460668"/>
          </a:xfrm>
        </p:spPr>
        <p:txBody>
          <a:bodyPr/>
          <a:lstStyle/>
          <a:p>
            <a:pPr>
              <a:lnSpc>
                <a:spcPct val="90000"/>
              </a:lnSpc>
            </a:pPr>
            <a:r>
              <a:rPr lang="en-US" altLang="en-US" dirty="0"/>
              <a:t>Disadvantage of indexed-sequential files</a:t>
            </a:r>
          </a:p>
          <a:p>
            <a:pPr lvl="1">
              <a:lnSpc>
                <a:spcPct val="90000"/>
              </a:lnSpc>
            </a:pPr>
            <a:r>
              <a:rPr lang="en-US" altLang="en-US" dirty="0"/>
              <a:t>Performance degrades as file grows, since many overflow blocks get created.  </a:t>
            </a:r>
          </a:p>
          <a:p>
            <a:pPr lvl="1">
              <a:lnSpc>
                <a:spcPct val="90000"/>
              </a:lnSpc>
            </a:pPr>
            <a:r>
              <a:rPr lang="en-US" altLang="en-US" dirty="0"/>
              <a:t>Periodic reorganization of entire file is required.</a:t>
            </a:r>
          </a:p>
          <a:p>
            <a:pPr>
              <a:lnSpc>
                <a:spcPct val="90000"/>
              </a:lnSpc>
            </a:pPr>
            <a:r>
              <a:rPr lang="en-US" altLang="en-US" dirty="0"/>
              <a:t>Advantage of B</a:t>
            </a:r>
            <a:r>
              <a:rPr lang="en-US" altLang="en-US" baseline="30000" dirty="0"/>
              <a:t>+</a:t>
            </a:r>
            <a:r>
              <a:rPr lang="en-US" altLang="en-US" dirty="0"/>
              <a:t>-tree index files:  </a:t>
            </a:r>
          </a:p>
          <a:p>
            <a:pPr lvl="1">
              <a:lnSpc>
                <a:spcPct val="90000"/>
              </a:lnSpc>
            </a:pPr>
            <a:r>
              <a:rPr lang="en-US" altLang="en-US" dirty="0"/>
              <a:t>Automatically reorganizes itself with small, local, changes, in the face of insertions and deletions.  </a:t>
            </a:r>
          </a:p>
          <a:p>
            <a:pPr lvl="1">
              <a:lnSpc>
                <a:spcPct val="90000"/>
              </a:lnSpc>
            </a:pPr>
            <a:r>
              <a:rPr lang="en-US" altLang="en-US" dirty="0"/>
              <a:t>Reorganization of entire file is not required to maintain performance.</a:t>
            </a:r>
          </a:p>
          <a:p>
            <a:pPr>
              <a:lnSpc>
                <a:spcPct val="90000"/>
              </a:lnSpc>
            </a:pPr>
            <a:r>
              <a:rPr lang="en-US" altLang="en-US" dirty="0"/>
              <a:t>(Minor) disadvantage of B</a:t>
            </a:r>
            <a:r>
              <a:rPr lang="en-US" altLang="en-US" baseline="30000" dirty="0"/>
              <a:t>+</a:t>
            </a:r>
            <a:r>
              <a:rPr lang="en-US" altLang="en-US" dirty="0"/>
              <a:t>-trees: </a:t>
            </a:r>
          </a:p>
          <a:p>
            <a:pPr lvl="1">
              <a:lnSpc>
                <a:spcPct val="90000"/>
              </a:lnSpc>
            </a:pPr>
            <a:r>
              <a:rPr lang="en-US" altLang="en-US" dirty="0"/>
              <a:t>Extra insertion and deletion overhead, space overhead.</a:t>
            </a:r>
          </a:p>
          <a:p>
            <a:pPr>
              <a:lnSpc>
                <a:spcPct val="90000"/>
              </a:lnSpc>
            </a:pPr>
            <a:r>
              <a:rPr lang="en-US" altLang="en-US" dirty="0"/>
              <a:t>Advantages of B</a:t>
            </a:r>
            <a:r>
              <a:rPr lang="en-US" altLang="en-US" baseline="30000" dirty="0"/>
              <a:t>+</a:t>
            </a:r>
            <a:r>
              <a:rPr lang="en-US" altLang="en-US" dirty="0"/>
              <a:t>-trees outweigh disadvantages</a:t>
            </a:r>
          </a:p>
          <a:p>
            <a:pPr lvl="1">
              <a:lnSpc>
                <a:spcPct val="90000"/>
              </a:lnSpc>
            </a:pPr>
            <a:r>
              <a:rPr lang="en-US" altLang="en-US" dirty="0"/>
              <a:t>B</a:t>
            </a:r>
            <a:r>
              <a:rPr lang="en-US" altLang="en-US" baseline="30000" dirty="0"/>
              <a:t>+</a:t>
            </a:r>
            <a:r>
              <a:rPr lang="en-US" altLang="en-US" dirty="0"/>
              <a:t>-trees are used extensively</a:t>
            </a:r>
          </a:p>
        </p:txBody>
      </p:sp>
    </p:spTree>
    <p:extLst>
      <p:ext uri="{BB962C8B-B14F-4D97-AF65-F5344CB8AC3E}">
        <p14:creationId xmlns:p14="http://schemas.microsoft.com/office/powerpoint/2010/main" val="1350061987"/>
      </p:ext>
    </p:extLst>
  </p:cSld>
  <p:clrMapOvr>
    <a:masterClrMapping/>
  </p:clrMapOvr>
  <p:transition spd="slow"/>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a:extLst>
              <a:ext uri="{FF2B5EF4-FFF2-40B4-BE49-F238E27FC236}">
                <a16:creationId xmlns:a16="http://schemas.microsoft.com/office/drawing/2014/main" id="{72A0A4B5-93E8-4A46-9ABB-B723A76A3787}"/>
              </a:ext>
            </a:extLst>
          </p:cNvPr>
          <p:cNvSpPr>
            <a:spLocks noGrp="1" noChangeArrowheads="1"/>
          </p:cNvSpPr>
          <p:nvPr>
            <p:ph type="title"/>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effectLst/>
              </a:rPr>
              <a:t>Example of B</a:t>
            </a:r>
            <a:r>
              <a:rPr lang="en-US" altLang="en-US" baseline="30000">
                <a:effectLst/>
              </a:rPr>
              <a:t>+</a:t>
            </a:r>
            <a:r>
              <a:rPr lang="en-US" altLang="en-US">
                <a:effectLst/>
              </a:rPr>
              <a:t>-Tree</a:t>
            </a:r>
          </a:p>
        </p:txBody>
      </p:sp>
      <p:cxnSp>
        <p:nvCxnSpPr>
          <p:cNvPr id="39939" name="Straight Connector 2">
            <a:extLst>
              <a:ext uri="{FF2B5EF4-FFF2-40B4-BE49-F238E27FC236}">
                <a16:creationId xmlns:a16="http://schemas.microsoft.com/office/drawing/2014/main" id="{BC2EC05F-0D0B-4482-9874-0FF50420CFF4}"/>
              </a:ext>
            </a:extLst>
          </p:cNvPr>
          <p:cNvCxnSpPr>
            <a:cxnSpLocks noChangeShapeType="1"/>
          </p:cNvCxnSpPr>
          <p:nvPr/>
        </p:nvCxnSpPr>
        <p:spPr bwMode="auto">
          <a:xfrm flipH="1">
            <a:off x="2093119" y="4269581"/>
            <a:ext cx="35123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39940" name="Straight Connector 4">
            <a:extLst>
              <a:ext uri="{FF2B5EF4-FFF2-40B4-BE49-F238E27FC236}">
                <a16:creationId xmlns:a16="http://schemas.microsoft.com/office/drawing/2014/main" id="{933E215A-0801-419F-B5A4-24B70097A42E}"/>
              </a:ext>
            </a:extLst>
          </p:cNvPr>
          <p:cNvCxnSpPr>
            <a:cxnSpLocks noChangeShapeType="1"/>
          </p:cNvCxnSpPr>
          <p:nvPr/>
        </p:nvCxnSpPr>
        <p:spPr bwMode="auto">
          <a:xfrm flipH="1">
            <a:off x="2095500" y="2246710"/>
            <a:ext cx="14288" cy="20145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39941" name="Group 11">
            <a:extLst>
              <a:ext uri="{FF2B5EF4-FFF2-40B4-BE49-F238E27FC236}">
                <a16:creationId xmlns:a16="http://schemas.microsoft.com/office/drawing/2014/main" id="{EF92FA19-AB38-4BA7-99E1-186F98390EB1}"/>
              </a:ext>
            </a:extLst>
          </p:cNvPr>
          <p:cNvGrpSpPr>
            <a:grpSpLocks/>
          </p:cNvGrpSpPr>
          <p:nvPr/>
        </p:nvGrpSpPr>
        <p:grpSpPr bwMode="auto">
          <a:xfrm>
            <a:off x="1248967" y="882254"/>
            <a:ext cx="6668690" cy="3773090"/>
            <a:chOff x="141288" y="1176338"/>
            <a:chExt cx="8891587" cy="5030787"/>
          </a:xfrm>
        </p:grpSpPr>
        <p:pic>
          <p:nvPicPr>
            <p:cNvPr id="39942" name="Picture 5">
              <a:extLst>
                <a:ext uri="{FF2B5EF4-FFF2-40B4-BE49-F238E27FC236}">
                  <a16:creationId xmlns:a16="http://schemas.microsoft.com/office/drawing/2014/main" id="{D1B731C9-62E9-453D-8BC8-11CED13F88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1288" y="1176338"/>
              <a:ext cx="8891587" cy="5030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43" name="Rectangle 10">
              <a:extLst>
                <a:ext uri="{FF2B5EF4-FFF2-40B4-BE49-F238E27FC236}">
                  <a16:creationId xmlns:a16="http://schemas.microsoft.com/office/drawing/2014/main" id="{DB162ECD-DB94-4A27-B11D-FEFC23CCB710}"/>
                </a:ext>
              </a:extLst>
            </p:cNvPr>
            <p:cNvSpPr>
              <a:spLocks noChangeArrowheads="1"/>
            </p:cNvSpPr>
            <p:nvPr/>
          </p:nvSpPr>
          <p:spPr bwMode="auto">
            <a:xfrm>
              <a:off x="1684609" y="3051960"/>
              <a:ext cx="64794" cy="2241992"/>
            </a:xfrm>
            <a:prstGeom prst="rect">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0"/>
                </a:spcBef>
                <a:spcAft>
                  <a:spcPct val="0"/>
                </a:spcAft>
                <a:buClrTx/>
                <a:buSzTx/>
                <a:buFont typeface="Monotype Sorts" pitchFamily="-65" charset="2"/>
                <a:buNone/>
                <a:tabLst/>
                <a:defRPr/>
              </a:pPr>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39944" name="Rectangle 13">
              <a:extLst>
                <a:ext uri="{FF2B5EF4-FFF2-40B4-BE49-F238E27FC236}">
                  <a16:creationId xmlns:a16="http://schemas.microsoft.com/office/drawing/2014/main" id="{6E563E24-5E98-4177-9D3D-31217A7F2052}"/>
                </a:ext>
              </a:extLst>
            </p:cNvPr>
            <p:cNvSpPr>
              <a:spLocks noChangeArrowheads="1"/>
            </p:cNvSpPr>
            <p:nvPr/>
          </p:nvSpPr>
          <p:spPr bwMode="auto">
            <a:xfrm>
              <a:off x="1658717" y="5315675"/>
              <a:ext cx="100548" cy="368827"/>
            </a:xfrm>
            <a:prstGeom prst="rect">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0"/>
                </a:spcBef>
                <a:spcAft>
                  <a:spcPct val="0"/>
                </a:spcAft>
                <a:buClrTx/>
                <a:buSzTx/>
                <a:buFont typeface="Monotype Sorts" pitchFamily="-65" charset="2"/>
                <a:buNone/>
                <a:tabLst/>
                <a:defRPr/>
              </a:pPr>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grpSp>
    </p:spTree>
    <p:extLst>
      <p:ext uri="{BB962C8B-B14F-4D97-AF65-F5344CB8AC3E}">
        <p14:creationId xmlns:p14="http://schemas.microsoft.com/office/powerpoint/2010/main" val="322314274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22" name="Rectangle 2">
            <a:extLst>
              <a:ext uri="{FF2B5EF4-FFF2-40B4-BE49-F238E27FC236}">
                <a16:creationId xmlns:a16="http://schemas.microsoft.com/office/drawing/2014/main" id="{07CFB251-EA2C-47DA-B685-A75D8DCDB4A1}"/>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B</a:t>
            </a:r>
            <a:r>
              <a:rPr lang="en-US" altLang="en-US" baseline="30000">
                <a:effectLst>
                  <a:outerShdw blurRad="38100" dist="38100" dir="2700000" algn="tl">
                    <a:srgbClr val="C0C0C0"/>
                  </a:outerShdw>
                </a:effectLst>
              </a:rPr>
              <a:t>+</a:t>
            </a:r>
            <a:r>
              <a:rPr lang="en-US" altLang="en-US">
                <a:effectLst>
                  <a:outerShdw blurRad="38100" dist="38100" dir="2700000" algn="tl">
                    <a:srgbClr val="C0C0C0"/>
                  </a:outerShdw>
                </a:effectLst>
              </a:rPr>
              <a:t>-Tree Index Files (Cont.)</a:t>
            </a:r>
          </a:p>
        </p:txBody>
      </p:sp>
      <p:sp>
        <p:nvSpPr>
          <p:cNvPr id="40963" name="Rectangle 3">
            <a:extLst>
              <a:ext uri="{FF2B5EF4-FFF2-40B4-BE49-F238E27FC236}">
                <a16:creationId xmlns:a16="http://schemas.microsoft.com/office/drawing/2014/main" id="{FD53499C-F106-46F2-BF14-D21BEF327FB2}"/>
              </a:ext>
            </a:extLst>
          </p:cNvPr>
          <p:cNvSpPr>
            <a:spLocks noGrp="1" noChangeArrowheads="1"/>
          </p:cNvSpPr>
          <p:nvPr>
            <p:ph type="body" idx="1"/>
          </p:nvPr>
        </p:nvSpPr>
        <p:spPr>
          <a:xfrm>
            <a:off x="1753791" y="1189431"/>
            <a:ext cx="5435203" cy="3183731"/>
          </a:xfrm>
        </p:spPr>
        <p:txBody>
          <a:bodyPr/>
          <a:lstStyle/>
          <a:p>
            <a:r>
              <a:rPr lang="en-US" altLang="en-US" dirty="0"/>
              <a:t>All paths from root to leaf are of the same length</a:t>
            </a:r>
          </a:p>
          <a:p>
            <a:r>
              <a:rPr lang="en-US" altLang="en-US" dirty="0"/>
              <a:t>Each node that is not a root or a leaf has between </a:t>
            </a:r>
            <a:r>
              <a:rPr lang="en-US" altLang="en-US" dirty="0">
                <a:sym typeface="Symbol" panose="05050102010706020507" pitchFamily="18" charset="2"/>
              </a:rPr>
              <a:t></a:t>
            </a:r>
            <a:r>
              <a:rPr lang="en-US" altLang="en-US" i="1" dirty="0"/>
              <a:t>n</a:t>
            </a:r>
            <a:r>
              <a:rPr lang="en-US" altLang="en-US" dirty="0"/>
              <a:t>/2</a:t>
            </a:r>
            <a:r>
              <a:rPr lang="en-US" altLang="en-US" dirty="0">
                <a:sym typeface="Symbol" panose="05050102010706020507" pitchFamily="18" charset="2"/>
              </a:rPr>
              <a:t></a:t>
            </a:r>
            <a:r>
              <a:rPr lang="en-US" altLang="en-US" dirty="0"/>
              <a:t> and </a:t>
            </a:r>
            <a:r>
              <a:rPr lang="en-US" altLang="en-US" i="1" dirty="0"/>
              <a:t>n</a:t>
            </a:r>
            <a:r>
              <a:rPr lang="en-US" altLang="en-US" dirty="0"/>
              <a:t> children.</a:t>
            </a:r>
          </a:p>
          <a:p>
            <a:r>
              <a:rPr lang="en-US" altLang="en-US" dirty="0"/>
              <a:t>A leaf node has between </a:t>
            </a:r>
            <a:r>
              <a:rPr lang="en-US" altLang="en-US" dirty="0">
                <a:sym typeface="Symbol" panose="05050102010706020507" pitchFamily="18" charset="2"/>
              </a:rPr>
              <a:t></a:t>
            </a:r>
            <a:r>
              <a:rPr lang="en-US" altLang="en-US" dirty="0"/>
              <a:t>(</a:t>
            </a:r>
            <a:r>
              <a:rPr lang="en-US" altLang="en-US" i="1" dirty="0"/>
              <a:t>n</a:t>
            </a:r>
            <a:r>
              <a:rPr lang="en-US" altLang="en-US" dirty="0"/>
              <a:t>–1)/2</a:t>
            </a:r>
            <a:r>
              <a:rPr lang="en-US" altLang="en-US" dirty="0">
                <a:sym typeface="Symbol" panose="05050102010706020507" pitchFamily="18" charset="2"/>
              </a:rPr>
              <a:t></a:t>
            </a:r>
            <a:r>
              <a:rPr lang="en-US" altLang="en-US" dirty="0"/>
              <a:t> and </a:t>
            </a:r>
            <a:r>
              <a:rPr lang="en-US" altLang="en-US" i="1" dirty="0"/>
              <a:t>n</a:t>
            </a:r>
            <a:r>
              <a:rPr lang="en-US" altLang="en-US" dirty="0"/>
              <a:t>–1 values</a:t>
            </a:r>
          </a:p>
          <a:p>
            <a:r>
              <a:rPr lang="en-US" altLang="en-US" dirty="0"/>
              <a:t>Special cases: </a:t>
            </a:r>
          </a:p>
          <a:p>
            <a:pPr lvl="1"/>
            <a:r>
              <a:rPr lang="en-US" altLang="en-US" dirty="0"/>
              <a:t>If the root is not a leaf, it has at least 2 children.</a:t>
            </a:r>
          </a:p>
          <a:p>
            <a:pPr lvl="1"/>
            <a:r>
              <a:rPr lang="en-US" altLang="en-US" dirty="0"/>
              <a:t>If the root is a leaf (that is, there are no other nodes in the tree), it can have between 0 and (</a:t>
            </a:r>
            <a:r>
              <a:rPr lang="en-US" altLang="en-US" i="1" dirty="0"/>
              <a:t>n</a:t>
            </a:r>
            <a:r>
              <a:rPr lang="en-US" altLang="en-US" dirty="0"/>
              <a:t>–1) values.</a:t>
            </a:r>
          </a:p>
        </p:txBody>
      </p:sp>
      <p:sp>
        <p:nvSpPr>
          <p:cNvPr id="40964" name="Text Box 4">
            <a:extLst>
              <a:ext uri="{FF2B5EF4-FFF2-40B4-BE49-F238E27FC236}">
                <a16:creationId xmlns:a16="http://schemas.microsoft.com/office/drawing/2014/main" id="{50EC1053-5CAA-4B1C-B11A-D206AA5195D2}"/>
              </a:ext>
            </a:extLst>
          </p:cNvPr>
          <p:cNvSpPr txBox="1">
            <a:spLocks noChangeArrowheads="1"/>
          </p:cNvSpPr>
          <p:nvPr/>
        </p:nvSpPr>
        <p:spPr bwMode="auto">
          <a:xfrm>
            <a:off x="1753791" y="857046"/>
            <a:ext cx="4953000" cy="288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50000"/>
              </a:spcBef>
              <a:spcAft>
                <a:spcPct val="0"/>
              </a:spcAft>
              <a:buClrTx/>
              <a:buSzTx/>
              <a:buFont typeface="Monotype Sorts" pitchFamily="-65" charset="2"/>
              <a:buNone/>
              <a:tabLst/>
              <a:defRPr/>
            </a:pP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 B</a:t>
            </a:r>
            <a:r>
              <a:rPr kumimoji="0" lang="en-US" altLang="en-US" sz="1275" b="0" i="0" u="none" strike="noStrike" kern="1200" cap="none" spc="0" normalizeH="0" baseline="3000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-tree is a rooted tree satisfying the following properties:</a:t>
            </a:r>
          </a:p>
        </p:txBody>
      </p:sp>
    </p:spTree>
    <p:extLst>
      <p:ext uri="{BB962C8B-B14F-4D97-AF65-F5344CB8AC3E}">
        <p14:creationId xmlns:p14="http://schemas.microsoft.com/office/powerpoint/2010/main" val="95457312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3970" name="Rectangle 2">
            <a:extLst>
              <a:ext uri="{FF2B5EF4-FFF2-40B4-BE49-F238E27FC236}">
                <a16:creationId xmlns:a16="http://schemas.microsoft.com/office/drawing/2014/main" id="{68085FC6-4A92-4F65-BAF7-E4906F9897AD}"/>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B</a:t>
            </a:r>
            <a:r>
              <a:rPr lang="en-US" altLang="en-US" baseline="30000">
                <a:effectLst>
                  <a:outerShdw blurRad="38100" dist="38100" dir="2700000" algn="tl">
                    <a:srgbClr val="C0C0C0"/>
                  </a:outerShdw>
                </a:effectLst>
              </a:rPr>
              <a:t>+</a:t>
            </a:r>
            <a:r>
              <a:rPr lang="en-US" altLang="en-US">
                <a:effectLst>
                  <a:outerShdw blurRad="38100" dist="38100" dir="2700000" algn="tl">
                    <a:srgbClr val="C0C0C0"/>
                  </a:outerShdw>
                </a:effectLst>
              </a:rPr>
              <a:t>-Tree Node Structure</a:t>
            </a:r>
          </a:p>
        </p:txBody>
      </p:sp>
      <p:sp>
        <p:nvSpPr>
          <p:cNvPr id="43011" name="Rectangle 3">
            <a:extLst>
              <a:ext uri="{FF2B5EF4-FFF2-40B4-BE49-F238E27FC236}">
                <a16:creationId xmlns:a16="http://schemas.microsoft.com/office/drawing/2014/main" id="{5E2DF636-C20B-414E-A588-A610771C96EE}"/>
              </a:ext>
            </a:extLst>
          </p:cNvPr>
          <p:cNvSpPr>
            <a:spLocks noGrp="1" noChangeArrowheads="1"/>
          </p:cNvSpPr>
          <p:nvPr>
            <p:ph type="body" idx="1"/>
          </p:nvPr>
        </p:nvSpPr>
        <p:spPr>
          <a:xfrm>
            <a:off x="1719263" y="800747"/>
            <a:ext cx="5809790" cy="3947602"/>
          </a:xfrm>
        </p:spPr>
        <p:txBody>
          <a:bodyPr/>
          <a:lstStyle/>
          <a:p>
            <a:pPr>
              <a:tabLst>
                <a:tab pos="1241822" algn="l"/>
              </a:tabLst>
            </a:pPr>
            <a:r>
              <a:rPr lang="en-US" altLang="en-US" dirty="0"/>
              <a:t>Typical node</a:t>
            </a:r>
            <a:br>
              <a:rPr lang="en-US" altLang="en-US" dirty="0"/>
            </a:br>
            <a:br>
              <a:rPr lang="en-US" altLang="en-US" dirty="0"/>
            </a:br>
            <a:br>
              <a:rPr lang="en-US" altLang="en-US" dirty="0"/>
            </a:br>
            <a:endParaRPr lang="en-US" altLang="en-US" dirty="0"/>
          </a:p>
          <a:p>
            <a:pPr lvl="1">
              <a:tabLst>
                <a:tab pos="1241822" algn="l"/>
              </a:tabLst>
            </a:pPr>
            <a:r>
              <a:rPr lang="en-US" altLang="en-US" dirty="0"/>
              <a:t>K</a:t>
            </a:r>
            <a:r>
              <a:rPr lang="en-US" altLang="en-US" baseline="-25000" dirty="0"/>
              <a:t>i</a:t>
            </a:r>
            <a:r>
              <a:rPr lang="en-US" altLang="en-US" dirty="0"/>
              <a:t> are the search-key values </a:t>
            </a:r>
          </a:p>
          <a:p>
            <a:pPr lvl="1">
              <a:tabLst>
                <a:tab pos="1241822" algn="l"/>
              </a:tabLst>
            </a:pPr>
            <a:r>
              <a:rPr lang="en-US" altLang="en-US" dirty="0"/>
              <a:t>P</a:t>
            </a:r>
            <a:r>
              <a:rPr lang="en-US" altLang="en-US" baseline="-25000" dirty="0"/>
              <a:t>i</a:t>
            </a:r>
            <a:r>
              <a:rPr lang="en-US" altLang="en-US" dirty="0"/>
              <a:t> are pointers to children (for non-leaf nodes) or pointers to records or buckets of records (for leaf nodes).</a:t>
            </a:r>
          </a:p>
          <a:p>
            <a:pPr>
              <a:tabLst>
                <a:tab pos="1241822" algn="l"/>
              </a:tabLst>
            </a:pPr>
            <a:r>
              <a:rPr lang="en-US" altLang="en-US" dirty="0"/>
              <a:t>The search-keys in a node are ordered </a:t>
            </a:r>
          </a:p>
          <a:p>
            <a:pPr>
              <a:buNone/>
              <a:tabLst>
                <a:tab pos="1241822" algn="l"/>
              </a:tabLst>
            </a:pPr>
            <a:r>
              <a:rPr lang="en-US" altLang="en-US" dirty="0"/>
              <a:t>		 </a:t>
            </a:r>
            <a:r>
              <a:rPr lang="en-US" altLang="en-US" i="1" dirty="0"/>
              <a:t>K</a:t>
            </a:r>
            <a:r>
              <a:rPr lang="en-US" altLang="en-US" baseline="-25000" dirty="0"/>
              <a:t>1 </a:t>
            </a:r>
            <a:r>
              <a:rPr lang="en-US" altLang="en-US" dirty="0">
                <a:sym typeface="Symbol" panose="05050102010706020507" pitchFamily="18" charset="2"/>
              </a:rPr>
              <a:t>&lt;</a:t>
            </a:r>
            <a:r>
              <a:rPr lang="en-US" altLang="en-US" dirty="0"/>
              <a:t> </a:t>
            </a:r>
            <a:r>
              <a:rPr lang="en-US" altLang="en-US" i="1" dirty="0"/>
              <a:t>K</a:t>
            </a:r>
            <a:r>
              <a:rPr lang="en-US" altLang="en-US" baseline="-25000" dirty="0"/>
              <a:t>2 </a:t>
            </a:r>
            <a:r>
              <a:rPr lang="en-US" altLang="en-US" dirty="0">
                <a:sym typeface="Symbol" panose="05050102010706020507" pitchFamily="18" charset="2"/>
              </a:rPr>
              <a:t>&lt;</a:t>
            </a:r>
            <a:r>
              <a:rPr lang="en-US" altLang="en-US" dirty="0"/>
              <a:t> </a:t>
            </a:r>
            <a:r>
              <a:rPr lang="en-US" altLang="en-US" i="1" dirty="0"/>
              <a:t>K</a:t>
            </a:r>
            <a:r>
              <a:rPr lang="en-US" altLang="en-US" baseline="-25000" dirty="0"/>
              <a:t>3 </a:t>
            </a:r>
            <a:r>
              <a:rPr lang="en-US" altLang="en-US" dirty="0">
                <a:sym typeface="Symbol" panose="05050102010706020507" pitchFamily="18" charset="2"/>
              </a:rPr>
              <a:t>&lt;</a:t>
            </a:r>
            <a:r>
              <a:rPr lang="en-US" altLang="en-US" dirty="0"/>
              <a:t> </a:t>
            </a:r>
            <a:r>
              <a:rPr lang="en-US" altLang="en-US" i="1" dirty="0"/>
              <a:t>. . .</a:t>
            </a:r>
            <a:r>
              <a:rPr lang="en-US" altLang="en-US" baseline="-25000" dirty="0"/>
              <a:t> </a:t>
            </a:r>
            <a:r>
              <a:rPr lang="en-US" altLang="en-US" dirty="0">
                <a:sym typeface="Symbol" panose="05050102010706020507" pitchFamily="18" charset="2"/>
              </a:rPr>
              <a:t>&lt;</a:t>
            </a:r>
            <a:r>
              <a:rPr lang="en-US" altLang="en-US" dirty="0"/>
              <a:t> </a:t>
            </a:r>
            <a:r>
              <a:rPr lang="en-US" altLang="en-US" i="1" dirty="0" err="1"/>
              <a:t>K</a:t>
            </a:r>
            <a:r>
              <a:rPr lang="en-US" altLang="en-US" i="1" baseline="-25000" dirty="0" err="1"/>
              <a:t>n</a:t>
            </a:r>
            <a:r>
              <a:rPr lang="en-US" altLang="en-US" i="1" baseline="-25000" dirty="0"/>
              <a:t>–</a:t>
            </a:r>
            <a:r>
              <a:rPr lang="en-US" altLang="en-US" baseline="-25000" dirty="0"/>
              <a:t>1</a:t>
            </a:r>
          </a:p>
          <a:p>
            <a:pPr>
              <a:buNone/>
              <a:tabLst>
                <a:tab pos="1241822" algn="l"/>
              </a:tabLst>
            </a:pPr>
            <a:r>
              <a:rPr lang="en-US" altLang="en-US" baseline="-25000" dirty="0"/>
              <a:t>        </a:t>
            </a:r>
            <a:r>
              <a:rPr lang="en-US" altLang="en-US" dirty="0"/>
              <a:t>(Initially assume no duplicate keys, address duplicates later)</a:t>
            </a:r>
          </a:p>
          <a:p>
            <a:pPr>
              <a:buNone/>
              <a:tabLst>
                <a:tab pos="1241822" algn="l"/>
              </a:tabLst>
            </a:pPr>
            <a:endParaRPr lang="en-US" altLang="en-US" dirty="0"/>
          </a:p>
          <a:p>
            <a:pPr>
              <a:buNone/>
              <a:tabLst>
                <a:tab pos="1241822" algn="l"/>
              </a:tabLst>
            </a:pPr>
            <a:endParaRPr lang="en-US" altLang="en-US" dirty="0"/>
          </a:p>
          <a:p>
            <a:pPr>
              <a:buNone/>
              <a:tabLst>
                <a:tab pos="1241822" algn="l"/>
              </a:tabLst>
            </a:pPr>
            <a:endParaRPr lang="en-US" altLang="en-US" dirty="0"/>
          </a:p>
        </p:txBody>
      </p:sp>
      <p:pic>
        <p:nvPicPr>
          <p:cNvPr id="43012" name="Picture 6">
            <a:extLst>
              <a:ext uri="{FF2B5EF4-FFF2-40B4-BE49-F238E27FC236}">
                <a16:creationId xmlns:a16="http://schemas.microsoft.com/office/drawing/2014/main" id="{61F7658D-8529-4C17-B4AA-522328E487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86003" y="1236048"/>
            <a:ext cx="4360068" cy="337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0873599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6018" name="Rectangle 2">
            <a:extLst>
              <a:ext uri="{FF2B5EF4-FFF2-40B4-BE49-F238E27FC236}">
                <a16:creationId xmlns:a16="http://schemas.microsoft.com/office/drawing/2014/main" id="{30825248-ECF3-42B1-B321-CDFB41005F42}"/>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Leaf Nodes in B</a:t>
            </a:r>
            <a:r>
              <a:rPr lang="en-US" altLang="en-US" baseline="30000">
                <a:effectLst>
                  <a:outerShdw blurRad="38100" dist="38100" dir="2700000" algn="tl">
                    <a:srgbClr val="C0C0C0"/>
                  </a:outerShdw>
                </a:effectLst>
              </a:rPr>
              <a:t>+</a:t>
            </a:r>
            <a:r>
              <a:rPr lang="en-US" altLang="en-US">
                <a:effectLst>
                  <a:outerShdw blurRad="38100" dist="38100" dir="2700000" algn="tl">
                    <a:srgbClr val="C0C0C0"/>
                  </a:outerShdw>
                </a:effectLst>
              </a:rPr>
              <a:t>-Trees</a:t>
            </a:r>
          </a:p>
        </p:txBody>
      </p:sp>
      <p:sp>
        <p:nvSpPr>
          <p:cNvPr id="45059" name="Rectangle 3">
            <a:extLst>
              <a:ext uri="{FF2B5EF4-FFF2-40B4-BE49-F238E27FC236}">
                <a16:creationId xmlns:a16="http://schemas.microsoft.com/office/drawing/2014/main" id="{33B428D0-E1FF-4080-8E20-A5CE39542436}"/>
              </a:ext>
            </a:extLst>
          </p:cNvPr>
          <p:cNvSpPr>
            <a:spLocks noGrp="1" noChangeArrowheads="1"/>
          </p:cNvSpPr>
          <p:nvPr>
            <p:ph type="body" idx="1"/>
          </p:nvPr>
        </p:nvSpPr>
        <p:spPr>
          <a:xfrm>
            <a:off x="1775535" y="1191816"/>
            <a:ext cx="5950432" cy="3657600"/>
          </a:xfrm>
        </p:spPr>
        <p:txBody>
          <a:bodyPr/>
          <a:lstStyle/>
          <a:p>
            <a:r>
              <a:rPr lang="en-US" altLang="en-US" dirty="0"/>
              <a:t>For </a:t>
            </a:r>
            <a:r>
              <a:rPr lang="en-US" altLang="en-US" i="1" dirty="0" err="1"/>
              <a:t>i</a:t>
            </a:r>
            <a:r>
              <a:rPr lang="en-US" altLang="en-US" dirty="0"/>
              <a:t> = 1, 2, . . ., </a:t>
            </a:r>
            <a:r>
              <a:rPr lang="en-US" altLang="en-US" i="1" dirty="0"/>
              <a:t>n–</a:t>
            </a:r>
            <a:r>
              <a:rPr lang="en-US" altLang="en-US" dirty="0"/>
              <a:t>1, pointer </a:t>
            </a:r>
            <a:r>
              <a:rPr lang="en-US" altLang="en-US" i="1" dirty="0"/>
              <a:t>P</a:t>
            </a:r>
            <a:r>
              <a:rPr lang="en-US" altLang="en-US" i="1" baseline="-25000" dirty="0"/>
              <a:t>i</a:t>
            </a:r>
            <a:r>
              <a:rPr lang="en-US" altLang="en-US" dirty="0"/>
              <a:t> points to a file record with search-key value </a:t>
            </a:r>
            <a:r>
              <a:rPr lang="en-US" altLang="en-US" i="1" dirty="0"/>
              <a:t>K</a:t>
            </a:r>
            <a:r>
              <a:rPr lang="en-US" altLang="en-US" i="1" baseline="-25000" dirty="0"/>
              <a:t>i</a:t>
            </a:r>
            <a:r>
              <a:rPr lang="en-US" altLang="en-US" dirty="0"/>
              <a:t>, </a:t>
            </a:r>
          </a:p>
          <a:p>
            <a:r>
              <a:rPr lang="en-US" altLang="en-US" dirty="0"/>
              <a:t>If </a:t>
            </a:r>
            <a:r>
              <a:rPr lang="en-US" altLang="en-US" i="1" dirty="0"/>
              <a:t>L</a:t>
            </a:r>
            <a:r>
              <a:rPr lang="en-US" altLang="en-US" i="1" baseline="-25000" dirty="0"/>
              <a:t>i</a:t>
            </a:r>
            <a:r>
              <a:rPr lang="en-US" altLang="en-US" i="1" dirty="0"/>
              <a:t>, </a:t>
            </a:r>
            <a:r>
              <a:rPr lang="en-US" altLang="en-US" i="1" dirty="0" err="1"/>
              <a:t>L</a:t>
            </a:r>
            <a:r>
              <a:rPr lang="en-US" altLang="en-US" i="1" baseline="-25000" dirty="0" err="1"/>
              <a:t>j</a:t>
            </a:r>
            <a:r>
              <a:rPr lang="en-US" altLang="en-US" dirty="0"/>
              <a:t> are leaf nodes and </a:t>
            </a:r>
            <a:r>
              <a:rPr lang="en-US" altLang="en-US" i="1" dirty="0" err="1"/>
              <a:t>i</a:t>
            </a:r>
            <a:r>
              <a:rPr lang="en-US" altLang="en-US" i="1" dirty="0"/>
              <a:t> </a:t>
            </a:r>
            <a:r>
              <a:rPr lang="en-US" altLang="en-US" dirty="0"/>
              <a:t>&lt; </a:t>
            </a:r>
            <a:r>
              <a:rPr lang="en-US" altLang="en-US" i="1" dirty="0"/>
              <a:t>j, L</a:t>
            </a:r>
            <a:r>
              <a:rPr lang="en-US" altLang="en-US" i="1" baseline="-25000" dirty="0"/>
              <a:t>i</a:t>
            </a:r>
            <a:r>
              <a:rPr lang="ja-JP" altLang="en-US" dirty="0"/>
              <a:t>’</a:t>
            </a:r>
            <a:r>
              <a:rPr lang="en-US" altLang="ja-JP" dirty="0"/>
              <a:t>s search-key values are less than or equal to </a:t>
            </a:r>
            <a:r>
              <a:rPr lang="en-US" altLang="ja-JP" i="1" dirty="0" err="1"/>
              <a:t>L</a:t>
            </a:r>
            <a:r>
              <a:rPr lang="en-US" altLang="ja-JP" i="1" baseline="-25000" dirty="0" err="1"/>
              <a:t>j</a:t>
            </a:r>
            <a:r>
              <a:rPr lang="ja-JP" altLang="en-US" dirty="0"/>
              <a:t>’</a:t>
            </a:r>
            <a:r>
              <a:rPr lang="en-US" altLang="ja-JP" dirty="0"/>
              <a:t>s search-key values</a:t>
            </a:r>
          </a:p>
          <a:p>
            <a:r>
              <a:rPr lang="en-US" altLang="en-US" i="1" dirty="0" err="1"/>
              <a:t>P</a:t>
            </a:r>
            <a:r>
              <a:rPr lang="en-US" altLang="en-US" i="1" baseline="-25000" dirty="0" err="1"/>
              <a:t>n</a:t>
            </a:r>
            <a:r>
              <a:rPr lang="en-US" altLang="en-US" dirty="0"/>
              <a:t> points to next leaf node in search-key order</a:t>
            </a:r>
          </a:p>
        </p:txBody>
      </p:sp>
      <p:sp>
        <p:nvSpPr>
          <p:cNvPr id="45060" name="Text Box 4">
            <a:extLst>
              <a:ext uri="{FF2B5EF4-FFF2-40B4-BE49-F238E27FC236}">
                <a16:creationId xmlns:a16="http://schemas.microsoft.com/office/drawing/2014/main" id="{76855706-2897-4A1C-BB15-612E6E125592}"/>
              </a:ext>
            </a:extLst>
          </p:cNvPr>
          <p:cNvSpPr txBox="1">
            <a:spLocks noChangeArrowheads="1"/>
          </p:cNvSpPr>
          <p:nvPr/>
        </p:nvSpPr>
        <p:spPr bwMode="auto">
          <a:xfrm>
            <a:off x="1775535" y="859739"/>
            <a:ext cx="2342332" cy="288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50000"/>
              </a:spcBef>
              <a:spcAft>
                <a:spcPct val="0"/>
              </a:spcAft>
              <a:buClrTx/>
              <a:buSzTx/>
              <a:buFont typeface="Monotype Sorts" pitchFamily="-65" charset="2"/>
              <a:buNone/>
              <a:tabLst/>
              <a:defRPr/>
            </a:pP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Properties of a leaf node:</a:t>
            </a:r>
          </a:p>
        </p:txBody>
      </p:sp>
      <p:grpSp>
        <p:nvGrpSpPr>
          <p:cNvPr id="45061" name="Group 7">
            <a:extLst>
              <a:ext uri="{FF2B5EF4-FFF2-40B4-BE49-F238E27FC236}">
                <a16:creationId xmlns:a16="http://schemas.microsoft.com/office/drawing/2014/main" id="{0ABF95CC-E6C9-439C-8C6C-8B69BDB3EC8C}"/>
              </a:ext>
            </a:extLst>
          </p:cNvPr>
          <p:cNvGrpSpPr>
            <a:grpSpLocks/>
          </p:cNvGrpSpPr>
          <p:nvPr/>
        </p:nvGrpSpPr>
        <p:grpSpPr bwMode="auto">
          <a:xfrm>
            <a:off x="1968104" y="2289190"/>
            <a:ext cx="5629275" cy="2471738"/>
            <a:chOff x="961" y="2239"/>
            <a:chExt cx="4527" cy="1961"/>
          </a:xfrm>
        </p:grpSpPr>
        <p:pic>
          <p:nvPicPr>
            <p:cNvPr id="45062" name="Picture 8">
              <a:extLst>
                <a:ext uri="{FF2B5EF4-FFF2-40B4-BE49-F238E27FC236}">
                  <a16:creationId xmlns:a16="http://schemas.microsoft.com/office/drawing/2014/main" id="{012C4B4A-CC70-4617-8C41-85390F3903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28848" b="9171"/>
            <a:stretch>
              <a:fillRect/>
            </a:stretch>
          </p:blipFill>
          <p:spPr bwMode="auto">
            <a:xfrm>
              <a:off x="961" y="2537"/>
              <a:ext cx="4521" cy="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063" name="Picture 8">
              <a:extLst>
                <a:ext uri="{FF2B5EF4-FFF2-40B4-BE49-F238E27FC236}">
                  <a16:creationId xmlns:a16="http://schemas.microsoft.com/office/drawing/2014/main" id="{7BD2BFE1-0AF9-488E-85E2-AE4A1033A7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b="88744"/>
            <a:stretch>
              <a:fillRect/>
            </a:stretch>
          </p:blipFill>
          <p:spPr bwMode="auto">
            <a:xfrm>
              <a:off x="967" y="2239"/>
              <a:ext cx="4521" cy="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244724316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2">
            <a:extLst>
              <a:ext uri="{FF2B5EF4-FFF2-40B4-BE49-F238E27FC236}">
                <a16:creationId xmlns:a16="http://schemas.microsoft.com/office/drawing/2014/main" id="{0977D842-A55D-45FB-A569-781D6F374B75}"/>
              </a:ext>
            </a:extLst>
          </p:cNvPr>
          <p:cNvSpPr>
            <a:spLocks noGrp="1" noChangeArrowheads="1"/>
          </p:cNvSpPr>
          <p:nvPr>
            <p:ph type="title"/>
          </p:nvPr>
        </p:nvSpPr>
        <p:spPr>
          <a:extLst>
            <a:ext uri="{909E8E84-426E-40dd-AFC4-6F175D3DCCD1}"/>
            <a:ext uri="{91240B29-F687-4f45-9708-019B960494DF}"/>
          </a:extLst>
        </p:spPr>
        <p:txBody>
          <a:bodyPr/>
          <a:lstStyle/>
          <a:p>
            <a:pPr>
              <a:defRPr/>
            </a:pPr>
            <a:r>
              <a:rPr lang="en-US" altLang="en-US">
                <a:effectLst>
                  <a:outerShdw blurRad="38100" dist="38100" dir="2700000" algn="tl">
                    <a:srgbClr val="C0C0C0"/>
                  </a:outerShdw>
                </a:effectLst>
              </a:rPr>
              <a:t>Non-Leaf Nodes in B</a:t>
            </a:r>
            <a:r>
              <a:rPr lang="en-US" altLang="en-US" baseline="30000">
                <a:effectLst>
                  <a:outerShdw blurRad="38100" dist="38100" dir="2700000" algn="tl">
                    <a:srgbClr val="C0C0C0"/>
                  </a:outerShdw>
                </a:effectLst>
              </a:rPr>
              <a:t>+</a:t>
            </a:r>
            <a:r>
              <a:rPr lang="en-US" altLang="en-US">
                <a:effectLst>
                  <a:outerShdw blurRad="38100" dist="38100" dir="2700000" algn="tl">
                    <a:srgbClr val="C0C0C0"/>
                  </a:outerShdw>
                </a:effectLst>
              </a:rPr>
              <a:t>-Trees</a:t>
            </a:r>
          </a:p>
        </p:txBody>
      </p:sp>
      <p:sp>
        <p:nvSpPr>
          <p:cNvPr id="47107" name="Rectangle 3">
            <a:extLst>
              <a:ext uri="{FF2B5EF4-FFF2-40B4-BE49-F238E27FC236}">
                <a16:creationId xmlns:a16="http://schemas.microsoft.com/office/drawing/2014/main" id="{522285B4-4C44-43C2-9590-DFD402152A18}"/>
              </a:ext>
            </a:extLst>
          </p:cNvPr>
          <p:cNvSpPr>
            <a:spLocks noGrp="1" noChangeArrowheads="1"/>
          </p:cNvSpPr>
          <p:nvPr>
            <p:ph type="body" idx="1"/>
          </p:nvPr>
        </p:nvSpPr>
        <p:spPr>
          <a:xfrm>
            <a:off x="1719263" y="800747"/>
            <a:ext cx="5809790" cy="3947602"/>
          </a:xfrm>
        </p:spPr>
        <p:txBody>
          <a:bodyPr/>
          <a:lstStyle/>
          <a:p>
            <a:r>
              <a:rPr lang="en-US" altLang="en-US" dirty="0"/>
              <a:t>Non leaf nodes form a multi-level sparse index on the leaf nodes.  For a non-leaf node with </a:t>
            </a:r>
            <a:r>
              <a:rPr lang="en-US" altLang="en-US" i="1" dirty="0"/>
              <a:t>m</a:t>
            </a:r>
            <a:r>
              <a:rPr lang="en-US" altLang="en-US" dirty="0"/>
              <a:t> pointers:</a:t>
            </a:r>
          </a:p>
          <a:p>
            <a:pPr lvl="1"/>
            <a:r>
              <a:rPr lang="en-US" altLang="en-US" dirty="0"/>
              <a:t>All the search-keys in the subtree to which </a:t>
            </a:r>
            <a:r>
              <a:rPr lang="en-US" altLang="en-US" i="1" dirty="0"/>
              <a:t>P</a:t>
            </a:r>
            <a:r>
              <a:rPr lang="en-US" altLang="en-US" baseline="-25000" dirty="0"/>
              <a:t>1</a:t>
            </a:r>
            <a:r>
              <a:rPr lang="en-US" altLang="en-US" dirty="0"/>
              <a:t> points are less than </a:t>
            </a:r>
            <a:r>
              <a:rPr lang="en-US" altLang="en-US" i="1" dirty="0"/>
              <a:t>K</a:t>
            </a:r>
            <a:r>
              <a:rPr lang="en-US" altLang="en-US" baseline="-25000" dirty="0"/>
              <a:t>1 </a:t>
            </a:r>
            <a:endParaRPr lang="en-US" altLang="en-US" dirty="0"/>
          </a:p>
          <a:p>
            <a:pPr lvl="1"/>
            <a:r>
              <a:rPr lang="en-US" altLang="en-US" dirty="0"/>
              <a:t>For 2 </a:t>
            </a:r>
            <a:r>
              <a:rPr lang="en-US" altLang="en-US" dirty="0">
                <a:sym typeface="Symbol" panose="05050102010706020507" pitchFamily="18" charset="2"/>
              </a:rPr>
              <a:t> </a:t>
            </a:r>
            <a:r>
              <a:rPr lang="en-US" altLang="en-US" i="1" dirty="0" err="1">
                <a:sym typeface="Symbol" panose="05050102010706020507" pitchFamily="18" charset="2"/>
              </a:rPr>
              <a:t>i</a:t>
            </a:r>
            <a:r>
              <a:rPr lang="en-US" altLang="en-US" i="1" dirty="0">
                <a:sym typeface="Symbol" panose="05050102010706020507" pitchFamily="18" charset="2"/>
              </a:rPr>
              <a:t> </a:t>
            </a:r>
            <a:r>
              <a:rPr lang="en-US" altLang="en-US" dirty="0">
                <a:sym typeface="Symbol" panose="05050102010706020507" pitchFamily="18" charset="2"/>
              </a:rPr>
              <a:t> </a:t>
            </a:r>
            <a:r>
              <a:rPr lang="en-US" altLang="en-US" i="1" dirty="0">
                <a:sym typeface="Symbol" panose="05050102010706020507" pitchFamily="18" charset="2"/>
              </a:rPr>
              <a:t>n </a:t>
            </a:r>
            <a:r>
              <a:rPr lang="en-US" altLang="en-US" dirty="0">
                <a:sym typeface="Symbol" panose="05050102010706020507" pitchFamily="18" charset="2"/>
              </a:rPr>
              <a:t>– 1, all the search-keys in the subtree to which </a:t>
            </a:r>
            <a:r>
              <a:rPr lang="en-US" altLang="en-US" i="1" dirty="0">
                <a:sym typeface="Symbol" panose="05050102010706020507" pitchFamily="18" charset="2"/>
              </a:rPr>
              <a:t>P</a:t>
            </a:r>
            <a:r>
              <a:rPr lang="en-US" altLang="en-US" i="1" baseline="-25000" dirty="0">
                <a:sym typeface="Symbol" panose="05050102010706020507" pitchFamily="18" charset="2"/>
              </a:rPr>
              <a:t>i</a:t>
            </a:r>
            <a:r>
              <a:rPr lang="en-US" altLang="en-US" dirty="0">
                <a:sym typeface="Symbol" panose="05050102010706020507" pitchFamily="18" charset="2"/>
              </a:rPr>
              <a:t> points have values greater than or equal to </a:t>
            </a:r>
            <a:r>
              <a:rPr lang="en-US" altLang="en-US" i="1" dirty="0">
                <a:sym typeface="Symbol" panose="05050102010706020507" pitchFamily="18" charset="2"/>
              </a:rPr>
              <a:t>K</a:t>
            </a:r>
            <a:r>
              <a:rPr lang="en-US" altLang="en-US" i="1" baseline="-25000" dirty="0">
                <a:sym typeface="Symbol" panose="05050102010706020507" pitchFamily="18" charset="2"/>
              </a:rPr>
              <a:t>i</a:t>
            </a:r>
            <a:r>
              <a:rPr lang="en-US" altLang="en-US" baseline="-25000" dirty="0">
                <a:sym typeface="Symbol" panose="05050102010706020507" pitchFamily="18" charset="2"/>
              </a:rPr>
              <a:t>–1</a:t>
            </a:r>
            <a:r>
              <a:rPr lang="en-US" altLang="en-US" dirty="0">
                <a:sym typeface="Symbol" panose="05050102010706020507" pitchFamily="18" charset="2"/>
              </a:rPr>
              <a:t> and less than </a:t>
            </a:r>
            <a:r>
              <a:rPr lang="en-US" altLang="en-US" i="1" dirty="0">
                <a:sym typeface="Symbol" panose="05050102010706020507" pitchFamily="18" charset="2"/>
              </a:rPr>
              <a:t>K</a:t>
            </a:r>
            <a:r>
              <a:rPr lang="en-US" altLang="en-US" i="1" baseline="-25000" dirty="0">
                <a:sym typeface="Symbol" panose="05050102010706020507" pitchFamily="18" charset="2"/>
              </a:rPr>
              <a:t>i </a:t>
            </a:r>
          </a:p>
          <a:p>
            <a:pPr lvl="1"/>
            <a:r>
              <a:rPr lang="en-US" altLang="en-US" dirty="0">
                <a:sym typeface="Symbol" panose="05050102010706020507" pitchFamily="18" charset="2"/>
              </a:rPr>
              <a:t>All the search-keys in the subtree to which </a:t>
            </a:r>
            <a:r>
              <a:rPr lang="en-US" altLang="en-US" i="1" dirty="0" err="1">
                <a:sym typeface="Symbol" panose="05050102010706020507" pitchFamily="18" charset="2"/>
              </a:rPr>
              <a:t>P</a:t>
            </a:r>
            <a:r>
              <a:rPr lang="en-US" altLang="en-US" i="1" baseline="-25000" dirty="0" err="1">
                <a:sym typeface="Symbol" panose="05050102010706020507" pitchFamily="18" charset="2"/>
              </a:rPr>
              <a:t>n</a:t>
            </a:r>
            <a:r>
              <a:rPr lang="en-US" altLang="en-US" dirty="0">
                <a:sym typeface="Symbol" panose="05050102010706020507" pitchFamily="18" charset="2"/>
              </a:rPr>
              <a:t> points have values greater than or equal to </a:t>
            </a:r>
            <a:r>
              <a:rPr lang="en-US" altLang="en-US" i="1" dirty="0" err="1">
                <a:sym typeface="Symbol" panose="05050102010706020507" pitchFamily="18" charset="2"/>
              </a:rPr>
              <a:t>K</a:t>
            </a:r>
            <a:r>
              <a:rPr lang="en-US" altLang="en-US" i="1" baseline="-25000" dirty="0" err="1">
                <a:sym typeface="Symbol" panose="05050102010706020507" pitchFamily="18" charset="2"/>
              </a:rPr>
              <a:t>n</a:t>
            </a:r>
            <a:r>
              <a:rPr lang="en-US" altLang="en-US" baseline="-25000" dirty="0">
                <a:sym typeface="Symbol" panose="05050102010706020507" pitchFamily="18" charset="2"/>
              </a:rPr>
              <a:t>–1</a:t>
            </a:r>
            <a:endParaRPr lang="en-US" altLang="en-US" dirty="0">
              <a:sym typeface="Symbol" panose="05050102010706020507" pitchFamily="18" charset="2"/>
            </a:endParaRPr>
          </a:p>
          <a:p>
            <a:pPr lvl="1"/>
            <a:r>
              <a:rPr lang="en-US" altLang="en-US" dirty="0">
                <a:sym typeface="Symbol" panose="05050102010706020507" pitchFamily="18" charset="2"/>
              </a:rPr>
              <a:t>General structure</a:t>
            </a:r>
          </a:p>
        </p:txBody>
      </p:sp>
      <p:pic>
        <p:nvPicPr>
          <p:cNvPr id="47108" name="Picture 6">
            <a:extLst>
              <a:ext uri="{FF2B5EF4-FFF2-40B4-BE49-F238E27FC236}">
                <a16:creationId xmlns:a16="http://schemas.microsoft.com/office/drawing/2014/main" id="{62FC7E36-0E9F-4C04-A7DA-9617738A4A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14626" y="2813001"/>
            <a:ext cx="3860371" cy="29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353891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7842"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Aggregation (Cont.)</a:t>
            </a:r>
          </a:p>
        </p:txBody>
      </p:sp>
      <p:sp>
        <p:nvSpPr>
          <p:cNvPr id="67587" name="Rectangle 3"/>
          <p:cNvSpPr>
            <a:spLocks noGrp="1" noChangeArrowheads="1"/>
          </p:cNvSpPr>
          <p:nvPr>
            <p:ph type="body" idx="1"/>
          </p:nvPr>
        </p:nvSpPr>
        <p:spPr>
          <a:xfrm>
            <a:off x="1719264" y="888208"/>
            <a:ext cx="5758292" cy="2820440"/>
          </a:xfrm>
        </p:spPr>
        <p:txBody>
          <a:bodyPr/>
          <a:lstStyle/>
          <a:p>
            <a:r>
              <a:rPr lang="en-US" altLang="en-US" dirty="0"/>
              <a:t>Relationship sets </a:t>
            </a:r>
            <a:r>
              <a:rPr lang="en-US" altLang="en-US" i="1" dirty="0" err="1"/>
              <a:t>eval_for</a:t>
            </a:r>
            <a:r>
              <a:rPr lang="en-US" altLang="en-US" i="1" dirty="0"/>
              <a:t> </a:t>
            </a:r>
            <a:r>
              <a:rPr lang="en-US" altLang="en-US" dirty="0"/>
              <a:t>and </a:t>
            </a:r>
            <a:r>
              <a:rPr lang="en-US" altLang="en-US" i="1" dirty="0" err="1"/>
              <a:t>proj_guide</a:t>
            </a:r>
            <a:r>
              <a:rPr lang="en-US" altLang="en-US" dirty="0"/>
              <a:t> represent overlapping information</a:t>
            </a:r>
          </a:p>
          <a:p>
            <a:pPr lvl="1"/>
            <a:r>
              <a:rPr lang="en-US" altLang="en-US" dirty="0">
                <a:ea typeface="ＭＳ Ｐゴシック" panose="020B0600070205080204" pitchFamily="34" charset="-128"/>
              </a:rPr>
              <a:t>Every </a:t>
            </a:r>
            <a:r>
              <a:rPr lang="en-US" altLang="en-US" i="1" dirty="0" err="1">
                <a:ea typeface="ＭＳ Ｐゴシック" panose="020B0600070205080204" pitchFamily="34" charset="-128"/>
              </a:rPr>
              <a:t>eval_for</a:t>
            </a:r>
            <a:r>
              <a:rPr lang="en-US" altLang="en-US" dirty="0">
                <a:ea typeface="ＭＳ Ｐゴシック" panose="020B0600070205080204" pitchFamily="34" charset="-128"/>
              </a:rPr>
              <a:t> relationship corresponds to a </a:t>
            </a:r>
            <a:r>
              <a:rPr lang="en-US" altLang="en-US" i="1" dirty="0" err="1">
                <a:ea typeface="ＭＳ Ｐゴシック" panose="020B0600070205080204" pitchFamily="34" charset="-128"/>
              </a:rPr>
              <a:t>proj_guide</a:t>
            </a:r>
            <a:r>
              <a:rPr lang="en-US" altLang="en-US" dirty="0">
                <a:ea typeface="ＭＳ Ｐゴシック" panose="020B0600070205080204" pitchFamily="34" charset="-128"/>
              </a:rPr>
              <a:t> relationship</a:t>
            </a:r>
          </a:p>
          <a:p>
            <a:pPr lvl="1"/>
            <a:r>
              <a:rPr lang="en-US" altLang="en-US" dirty="0">
                <a:ea typeface="ＭＳ Ｐゴシック" panose="020B0600070205080204" pitchFamily="34" charset="-128"/>
              </a:rPr>
              <a:t>However, some </a:t>
            </a:r>
            <a:r>
              <a:rPr lang="en-US" altLang="en-US" i="1" dirty="0" err="1">
                <a:ea typeface="ＭＳ Ｐゴシック" panose="020B0600070205080204" pitchFamily="34" charset="-128"/>
              </a:rPr>
              <a:t>proj_guide</a:t>
            </a:r>
            <a:r>
              <a:rPr lang="en-US" altLang="en-US" dirty="0">
                <a:ea typeface="ＭＳ Ｐゴシック" panose="020B0600070205080204" pitchFamily="34" charset="-128"/>
              </a:rPr>
              <a:t> relationships may not correspond to any </a:t>
            </a:r>
            <a:r>
              <a:rPr lang="en-US" altLang="en-US" i="1" dirty="0" err="1">
                <a:ea typeface="ＭＳ Ｐゴシック" panose="020B0600070205080204" pitchFamily="34" charset="-128"/>
              </a:rPr>
              <a:t>eval_for</a:t>
            </a:r>
            <a:r>
              <a:rPr lang="en-US" altLang="en-US" dirty="0">
                <a:ea typeface="ＭＳ Ｐゴシック" panose="020B0600070205080204" pitchFamily="34" charset="-128"/>
              </a:rPr>
              <a:t> relationships </a:t>
            </a:r>
          </a:p>
          <a:p>
            <a:pPr lvl="2"/>
            <a:r>
              <a:rPr lang="en-US" altLang="en-US" dirty="0">
                <a:ea typeface="ＭＳ Ｐゴシック" panose="020B0600070205080204" pitchFamily="34" charset="-128"/>
              </a:rPr>
              <a:t>So we can’t discard the </a:t>
            </a:r>
            <a:r>
              <a:rPr lang="en-US" altLang="en-US" i="1" dirty="0" err="1">
                <a:ea typeface="ＭＳ Ｐゴシック" panose="020B0600070205080204" pitchFamily="34" charset="-128"/>
              </a:rPr>
              <a:t>proj_guide</a:t>
            </a:r>
            <a:r>
              <a:rPr lang="en-US" altLang="en-US" dirty="0">
                <a:ea typeface="ＭＳ Ｐゴシック" panose="020B0600070205080204" pitchFamily="34" charset="-128"/>
              </a:rPr>
              <a:t> relationship</a:t>
            </a:r>
          </a:p>
          <a:p>
            <a:r>
              <a:rPr lang="en-US" altLang="en-US" dirty="0"/>
              <a:t>Eliminate this redundancy via </a:t>
            </a:r>
            <a:r>
              <a:rPr lang="en-US" altLang="en-US" i="1" dirty="0"/>
              <a:t>aggregation</a:t>
            </a:r>
            <a:endParaRPr lang="en-US" altLang="en-US" dirty="0"/>
          </a:p>
          <a:p>
            <a:pPr lvl="1"/>
            <a:r>
              <a:rPr lang="en-US" altLang="en-US" dirty="0">
                <a:ea typeface="ＭＳ Ｐゴシック" panose="020B0600070205080204" pitchFamily="34" charset="-128"/>
              </a:rPr>
              <a:t>Treat relationship as an abstract entity</a:t>
            </a:r>
          </a:p>
          <a:p>
            <a:pPr lvl="1"/>
            <a:r>
              <a:rPr lang="en-US" altLang="en-US" dirty="0">
                <a:ea typeface="ＭＳ Ｐゴシック" panose="020B0600070205080204" pitchFamily="34" charset="-128"/>
              </a:rPr>
              <a:t>Allows relationships between relationships </a:t>
            </a:r>
          </a:p>
          <a:p>
            <a:pPr lvl="1"/>
            <a:r>
              <a:rPr lang="en-US" altLang="en-US" dirty="0">
                <a:ea typeface="ＭＳ Ｐゴシック" panose="020B0600070205080204" pitchFamily="34" charset="-128"/>
              </a:rPr>
              <a:t>Abstraction of relationship into new entity</a:t>
            </a:r>
          </a:p>
        </p:txBody>
      </p:sp>
    </p:spTree>
    <p:extLst>
      <p:ext uri="{BB962C8B-B14F-4D97-AF65-F5344CB8AC3E}">
        <p14:creationId xmlns:p14="http://schemas.microsoft.com/office/powerpoint/2010/main" val="348268090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62" name="Rectangle 2">
            <a:extLst>
              <a:ext uri="{FF2B5EF4-FFF2-40B4-BE49-F238E27FC236}">
                <a16:creationId xmlns:a16="http://schemas.microsoft.com/office/drawing/2014/main" id="{32E1A6C6-86FE-48FF-AA43-AFD7CE8AD82B}"/>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Example of B</a:t>
            </a:r>
            <a:r>
              <a:rPr lang="en-US" altLang="en-US" baseline="30000">
                <a:effectLst>
                  <a:outerShdw blurRad="38100" dist="38100" dir="2700000" algn="tl">
                    <a:srgbClr val="C0C0C0"/>
                  </a:outerShdw>
                </a:effectLst>
              </a:rPr>
              <a:t>+</a:t>
            </a:r>
            <a:r>
              <a:rPr lang="en-US" altLang="en-US">
                <a:effectLst>
                  <a:outerShdw blurRad="38100" dist="38100" dir="2700000" algn="tl">
                    <a:srgbClr val="C0C0C0"/>
                  </a:outerShdw>
                </a:effectLst>
              </a:rPr>
              <a:t>-tree</a:t>
            </a:r>
          </a:p>
        </p:txBody>
      </p:sp>
      <p:sp>
        <p:nvSpPr>
          <p:cNvPr id="48131" name="Rectangle 3">
            <a:extLst>
              <a:ext uri="{FF2B5EF4-FFF2-40B4-BE49-F238E27FC236}">
                <a16:creationId xmlns:a16="http://schemas.microsoft.com/office/drawing/2014/main" id="{F1965228-E904-49E0-AF36-1FD378CB67E5}"/>
              </a:ext>
            </a:extLst>
          </p:cNvPr>
          <p:cNvSpPr>
            <a:spLocks noGrp="1" noChangeArrowheads="1"/>
          </p:cNvSpPr>
          <p:nvPr>
            <p:ph type="body" idx="1"/>
          </p:nvPr>
        </p:nvSpPr>
        <p:spPr>
          <a:xfrm>
            <a:off x="1794274" y="988209"/>
            <a:ext cx="5210173" cy="3190885"/>
          </a:xfrm>
        </p:spPr>
        <p:txBody>
          <a:bodyPr/>
          <a:lstStyle/>
          <a:p>
            <a:r>
              <a:rPr kumimoji="0" lang="en-US" altLang="en-US" dirty="0"/>
              <a:t>B</a:t>
            </a:r>
            <a:r>
              <a:rPr kumimoji="0" lang="en-US" altLang="en-US" baseline="30000" dirty="0"/>
              <a:t>+</a:t>
            </a:r>
            <a:r>
              <a:rPr kumimoji="0" lang="en-US" altLang="en-US" dirty="0"/>
              <a:t>-tree for </a:t>
            </a:r>
            <a:r>
              <a:rPr kumimoji="0" lang="en-US" altLang="en-US" i="1" dirty="0"/>
              <a:t>instructor </a:t>
            </a:r>
            <a:r>
              <a:rPr kumimoji="0" lang="en-US" altLang="en-US" dirty="0"/>
              <a:t>file (</a:t>
            </a:r>
            <a:r>
              <a:rPr kumimoji="0" lang="en-US" altLang="en-US" i="1" dirty="0"/>
              <a:t>n</a:t>
            </a:r>
            <a:r>
              <a:rPr kumimoji="0" lang="en-US" altLang="en-US" dirty="0"/>
              <a:t> = 6)</a:t>
            </a:r>
          </a:p>
          <a:p>
            <a:endParaRPr lang="en-US" altLang="en-US" dirty="0"/>
          </a:p>
          <a:p>
            <a:endParaRPr lang="en-US" altLang="en-US" dirty="0"/>
          </a:p>
          <a:p>
            <a:endParaRPr lang="en-US" altLang="en-US" dirty="0"/>
          </a:p>
          <a:p>
            <a:endParaRPr lang="en-US" altLang="en-US" dirty="0"/>
          </a:p>
          <a:p>
            <a:pPr marL="0" indent="0">
              <a:buNone/>
            </a:pPr>
            <a:endParaRPr lang="en-US" altLang="en-US" dirty="0"/>
          </a:p>
          <a:p>
            <a:r>
              <a:rPr lang="en-US" altLang="en-US" dirty="0"/>
              <a:t>Leaf nodes must have between 3 and 5 values </a:t>
            </a:r>
            <a:br>
              <a:rPr lang="en-US" altLang="en-US" dirty="0"/>
            </a:br>
            <a:r>
              <a:rPr lang="en-US" altLang="en-US" dirty="0"/>
              <a:t>(</a:t>
            </a:r>
            <a:r>
              <a:rPr lang="en-US" altLang="en-US" dirty="0">
                <a:sym typeface="Symbol" panose="05050102010706020507" pitchFamily="18" charset="2"/>
              </a:rPr>
              <a:t>(</a:t>
            </a:r>
            <a:r>
              <a:rPr lang="en-US" altLang="en-US" i="1" dirty="0">
                <a:sym typeface="Symbol" panose="05050102010706020507" pitchFamily="18" charset="2"/>
              </a:rPr>
              <a:t>n</a:t>
            </a:r>
            <a:r>
              <a:rPr lang="en-US" altLang="en-US" dirty="0">
                <a:sym typeface="Symbol" panose="05050102010706020507" pitchFamily="18" charset="2"/>
              </a:rPr>
              <a:t>–1)/2 and </a:t>
            </a:r>
            <a:r>
              <a:rPr lang="en-US" altLang="en-US" i="1" dirty="0">
                <a:sym typeface="Symbol" panose="05050102010706020507" pitchFamily="18" charset="2"/>
              </a:rPr>
              <a:t>n </a:t>
            </a:r>
            <a:r>
              <a:rPr lang="en-US" altLang="en-US" dirty="0">
                <a:sym typeface="Symbol" panose="05050102010706020507" pitchFamily="18" charset="2"/>
              </a:rPr>
              <a:t>–1, with </a:t>
            </a:r>
            <a:r>
              <a:rPr lang="en-US" altLang="en-US" i="1" dirty="0">
                <a:sym typeface="Symbol" panose="05050102010706020507" pitchFamily="18" charset="2"/>
              </a:rPr>
              <a:t>n</a:t>
            </a:r>
            <a:r>
              <a:rPr lang="en-US" altLang="en-US" dirty="0">
                <a:sym typeface="Symbol" panose="05050102010706020507" pitchFamily="18" charset="2"/>
              </a:rPr>
              <a:t> = 6).</a:t>
            </a:r>
          </a:p>
          <a:p>
            <a:r>
              <a:rPr lang="en-US" altLang="en-US" dirty="0">
                <a:sym typeface="Symbol" panose="05050102010706020507" pitchFamily="18" charset="2"/>
              </a:rPr>
              <a:t>Non-leaf nodes other than root must have between 3 and 6 children </a:t>
            </a:r>
            <a:r>
              <a:rPr lang="en-US" altLang="en-US" dirty="0"/>
              <a:t>(</a:t>
            </a:r>
            <a:r>
              <a:rPr lang="en-US" altLang="en-US" dirty="0">
                <a:sym typeface="Symbol" panose="05050102010706020507" pitchFamily="18" charset="2"/>
              </a:rPr>
              <a:t>(</a:t>
            </a:r>
            <a:r>
              <a:rPr lang="en-US" altLang="en-US" i="1" dirty="0">
                <a:sym typeface="Symbol" panose="05050102010706020507" pitchFamily="18" charset="2"/>
              </a:rPr>
              <a:t>n</a:t>
            </a:r>
            <a:r>
              <a:rPr lang="en-US" altLang="en-US" dirty="0">
                <a:sym typeface="Symbol" panose="05050102010706020507" pitchFamily="18" charset="2"/>
              </a:rPr>
              <a:t>/2 and </a:t>
            </a:r>
            <a:r>
              <a:rPr lang="en-US" altLang="en-US" i="1" dirty="0">
                <a:sym typeface="Symbol" panose="05050102010706020507" pitchFamily="18" charset="2"/>
              </a:rPr>
              <a:t>n </a:t>
            </a:r>
            <a:r>
              <a:rPr lang="en-US" altLang="en-US" dirty="0">
                <a:sym typeface="Symbol" panose="05050102010706020507" pitchFamily="18" charset="2"/>
              </a:rPr>
              <a:t>with </a:t>
            </a:r>
            <a:r>
              <a:rPr lang="en-US" altLang="en-US" i="1" dirty="0">
                <a:sym typeface="Symbol" panose="05050102010706020507" pitchFamily="18" charset="2"/>
              </a:rPr>
              <a:t>n</a:t>
            </a:r>
            <a:r>
              <a:rPr lang="en-US" altLang="en-US" dirty="0">
                <a:sym typeface="Symbol" panose="05050102010706020507" pitchFamily="18" charset="2"/>
              </a:rPr>
              <a:t> =6).</a:t>
            </a:r>
          </a:p>
          <a:p>
            <a:r>
              <a:rPr lang="en-US" altLang="en-US" dirty="0">
                <a:sym typeface="Symbol" panose="05050102010706020507" pitchFamily="18" charset="2"/>
              </a:rPr>
              <a:t>Root must have at least 2 children.</a:t>
            </a:r>
          </a:p>
        </p:txBody>
      </p:sp>
      <p:pic>
        <p:nvPicPr>
          <p:cNvPr id="48133" name="Picture 6">
            <a:extLst>
              <a:ext uri="{FF2B5EF4-FFF2-40B4-BE49-F238E27FC236}">
                <a16:creationId xmlns:a16="http://schemas.microsoft.com/office/drawing/2014/main" id="{33F38C9F-4795-45E8-AC13-8552F375DD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54931" y="1419218"/>
            <a:ext cx="6405563" cy="8703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8808153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4210" name="Rectangle 2">
            <a:extLst>
              <a:ext uri="{FF2B5EF4-FFF2-40B4-BE49-F238E27FC236}">
                <a16:creationId xmlns:a16="http://schemas.microsoft.com/office/drawing/2014/main" id="{2236C35C-12A7-41B6-BCCD-455129331DC9}"/>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Observations about B</a:t>
            </a:r>
            <a:r>
              <a:rPr lang="en-US" altLang="en-US" baseline="30000">
                <a:effectLst>
                  <a:outerShdw blurRad="38100" dist="38100" dir="2700000" algn="tl">
                    <a:srgbClr val="C0C0C0"/>
                  </a:outerShdw>
                </a:effectLst>
              </a:rPr>
              <a:t>+</a:t>
            </a:r>
            <a:r>
              <a:rPr lang="en-US" altLang="en-US">
                <a:effectLst>
                  <a:outerShdw blurRad="38100" dist="38100" dir="2700000" algn="tl">
                    <a:srgbClr val="C0C0C0"/>
                  </a:outerShdw>
                </a:effectLst>
              </a:rPr>
              <a:t>-trees</a:t>
            </a:r>
          </a:p>
        </p:txBody>
      </p:sp>
      <p:sp>
        <p:nvSpPr>
          <p:cNvPr id="61442" name="Rectangle 3">
            <a:extLst>
              <a:ext uri="{FF2B5EF4-FFF2-40B4-BE49-F238E27FC236}">
                <a16:creationId xmlns:a16="http://schemas.microsoft.com/office/drawing/2014/main" id="{30320B58-A814-4C25-9DB6-EE325318540C}"/>
              </a:ext>
            </a:extLst>
          </p:cNvPr>
          <p:cNvSpPr>
            <a:spLocks noGrp="1" noChangeArrowheads="1"/>
          </p:cNvSpPr>
          <p:nvPr>
            <p:ph type="body" idx="1"/>
          </p:nvPr>
        </p:nvSpPr>
        <p:spPr>
          <a:xfrm>
            <a:off x="1719263" y="800747"/>
            <a:ext cx="5809790" cy="3947602"/>
          </a:xfrm>
        </p:spPr>
        <p:txBody>
          <a:bodyPr/>
          <a:lstStyle/>
          <a:p>
            <a:r>
              <a:rPr lang="en-US" altLang="en-US" dirty="0"/>
              <a:t>Since the inter-node connections are done by pointers, </a:t>
            </a:r>
            <a:r>
              <a:rPr lang="ja-JP" altLang="en-US" dirty="0"/>
              <a:t>“</a:t>
            </a:r>
            <a:r>
              <a:rPr lang="en-US" altLang="ja-JP" dirty="0"/>
              <a:t>logically</a:t>
            </a:r>
            <a:r>
              <a:rPr lang="ja-JP" altLang="en-US" dirty="0"/>
              <a:t>”</a:t>
            </a:r>
            <a:r>
              <a:rPr lang="en-US" altLang="ja-JP" dirty="0"/>
              <a:t> close blocks need not be </a:t>
            </a:r>
            <a:r>
              <a:rPr lang="ja-JP" altLang="en-US" dirty="0"/>
              <a:t>“</a:t>
            </a:r>
            <a:r>
              <a:rPr lang="en-US" altLang="ja-JP" dirty="0"/>
              <a:t>physically</a:t>
            </a:r>
            <a:r>
              <a:rPr lang="ja-JP" altLang="en-US" dirty="0"/>
              <a:t>”</a:t>
            </a:r>
            <a:r>
              <a:rPr lang="en-US" altLang="ja-JP" dirty="0"/>
              <a:t> close.</a:t>
            </a:r>
          </a:p>
          <a:p>
            <a:r>
              <a:rPr lang="en-US" altLang="en-US" dirty="0"/>
              <a:t>The non-leaf levels of the B</a:t>
            </a:r>
            <a:r>
              <a:rPr lang="en-US" altLang="en-US" baseline="30000" dirty="0"/>
              <a:t>+</a:t>
            </a:r>
            <a:r>
              <a:rPr lang="en-US" altLang="en-US" dirty="0"/>
              <a:t>-tree form a hierarchy of sparse indices.</a:t>
            </a:r>
          </a:p>
          <a:p>
            <a:r>
              <a:rPr lang="en-US" altLang="en-US" dirty="0"/>
              <a:t>The B</a:t>
            </a:r>
            <a:r>
              <a:rPr lang="en-US" altLang="en-US" baseline="30000" dirty="0"/>
              <a:t>+</a:t>
            </a:r>
            <a:r>
              <a:rPr lang="en-US" altLang="en-US" dirty="0"/>
              <a:t>-tree contains a relatively small number of levels</a:t>
            </a:r>
          </a:p>
          <a:p>
            <a:pPr lvl="2"/>
            <a:r>
              <a:rPr lang="en-US" altLang="en-US" dirty="0"/>
              <a:t>Level below root has at least 2* </a:t>
            </a:r>
            <a:r>
              <a:rPr lang="en-US" altLang="en-US" dirty="0">
                <a:sym typeface="Symbol" panose="05050102010706020507" pitchFamily="18" charset="2"/>
              </a:rPr>
              <a:t></a:t>
            </a:r>
            <a:r>
              <a:rPr lang="en-US" altLang="en-US" dirty="0"/>
              <a:t>n/2</a:t>
            </a:r>
            <a:r>
              <a:rPr lang="en-US" altLang="en-US" dirty="0">
                <a:sym typeface="Symbol" panose="05050102010706020507" pitchFamily="18" charset="2"/>
              </a:rPr>
              <a:t> </a:t>
            </a:r>
            <a:r>
              <a:rPr lang="en-US" altLang="en-US" dirty="0"/>
              <a:t>values</a:t>
            </a:r>
          </a:p>
          <a:p>
            <a:pPr lvl="2"/>
            <a:r>
              <a:rPr lang="en-US" altLang="en-US" dirty="0"/>
              <a:t>Next level has at least 2* </a:t>
            </a:r>
            <a:r>
              <a:rPr lang="en-US" altLang="en-US" dirty="0">
                <a:sym typeface="Symbol" panose="05050102010706020507" pitchFamily="18" charset="2"/>
              </a:rPr>
              <a:t></a:t>
            </a:r>
            <a:r>
              <a:rPr lang="en-US" altLang="en-US" dirty="0"/>
              <a:t>n/2</a:t>
            </a:r>
            <a:r>
              <a:rPr lang="en-US" altLang="en-US" dirty="0">
                <a:sym typeface="Symbol" panose="05050102010706020507" pitchFamily="18" charset="2"/>
              </a:rPr>
              <a:t> * </a:t>
            </a:r>
            <a:r>
              <a:rPr lang="en-US" altLang="en-US" dirty="0"/>
              <a:t>n/2</a:t>
            </a:r>
            <a:r>
              <a:rPr lang="en-US" altLang="en-US" dirty="0">
                <a:sym typeface="Symbol" panose="05050102010706020507" pitchFamily="18" charset="2"/>
              </a:rPr>
              <a:t></a:t>
            </a:r>
            <a:r>
              <a:rPr lang="en-US" altLang="en-US" dirty="0"/>
              <a:t> values</a:t>
            </a:r>
          </a:p>
          <a:p>
            <a:pPr lvl="2"/>
            <a:r>
              <a:rPr lang="en-US" altLang="en-US" dirty="0"/>
              <a:t>.. etc.</a:t>
            </a:r>
          </a:p>
          <a:p>
            <a:pPr lvl="1"/>
            <a:r>
              <a:rPr lang="en-US" altLang="en-US" dirty="0"/>
              <a:t>If there are </a:t>
            </a:r>
            <a:r>
              <a:rPr lang="en-US" altLang="en-US" i="1" dirty="0"/>
              <a:t>K</a:t>
            </a:r>
            <a:r>
              <a:rPr lang="en-US" altLang="en-US" dirty="0"/>
              <a:t> search-key values in the file, the tree height is no more than </a:t>
            </a:r>
            <a:r>
              <a:rPr lang="en-US" altLang="en-US" dirty="0">
                <a:sym typeface="Symbol" panose="05050102010706020507" pitchFamily="18" charset="2"/>
              </a:rPr>
              <a:t> </a:t>
            </a:r>
            <a:r>
              <a:rPr lang="en-US" altLang="en-US" dirty="0" err="1">
                <a:sym typeface="Symbol" panose="05050102010706020507" pitchFamily="18" charset="2"/>
              </a:rPr>
              <a:t>log</a:t>
            </a:r>
            <a:r>
              <a:rPr lang="en-US" altLang="en-US" baseline="-25000" dirty="0" err="1">
                <a:sym typeface="Symbol" panose="05050102010706020507" pitchFamily="18" charset="2"/>
              </a:rPr>
              <a:t></a:t>
            </a:r>
            <a:r>
              <a:rPr lang="en-US" altLang="en-US" i="1" baseline="-25000" dirty="0" err="1">
                <a:sym typeface="Symbol" panose="05050102010706020507" pitchFamily="18" charset="2"/>
              </a:rPr>
              <a:t>n</a:t>
            </a:r>
            <a:r>
              <a:rPr lang="en-US" altLang="en-US" baseline="-25000" dirty="0">
                <a:sym typeface="Symbol" panose="05050102010706020507" pitchFamily="18" charset="2"/>
              </a:rPr>
              <a:t>/2</a:t>
            </a:r>
            <a:r>
              <a:rPr lang="en-US" altLang="en-US" dirty="0">
                <a:sym typeface="Symbol" panose="05050102010706020507" pitchFamily="18" charset="2"/>
              </a:rPr>
              <a:t>(</a:t>
            </a:r>
            <a:r>
              <a:rPr lang="en-US" altLang="en-US" i="1" dirty="0">
                <a:sym typeface="Symbol" panose="05050102010706020507" pitchFamily="18" charset="2"/>
              </a:rPr>
              <a:t>K</a:t>
            </a:r>
            <a:r>
              <a:rPr lang="en-US" altLang="en-US" dirty="0">
                <a:sym typeface="Symbol" panose="05050102010706020507" pitchFamily="18" charset="2"/>
              </a:rPr>
              <a:t>)</a:t>
            </a:r>
            <a:endParaRPr lang="en-US" altLang="en-US" dirty="0"/>
          </a:p>
          <a:p>
            <a:pPr lvl="1"/>
            <a:r>
              <a:rPr lang="en-US" altLang="en-US" dirty="0"/>
              <a:t>thus searches can be conducted efficiently.</a:t>
            </a:r>
          </a:p>
          <a:p>
            <a:r>
              <a:rPr lang="en-US" altLang="en-US" dirty="0"/>
              <a:t>Insertions and deletions to the main file can be handled efficiently, as the index can be restructured in logarithmic time (as we shall see).</a:t>
            </a:r>
          </a:p>
        </p:txBody>
      </p:sp>
    </p:spTree>
    <p:extLst>
      <p:ext uri="{BB962C8B-B14F-4D97-AF65-F5344CB8AC3E}">
        <p14:creationId xmlns:p14="http://schemas.microsoft.com/office/powerpoint/2010/main" val="418093972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61442">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1442">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1442">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1442">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1442">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1442">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1442">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1442">
                                            <p:txEl>
                                              <p:pRg st="7" end="7"/>
                                            </p:txEl>
                                          </p:spTgt>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144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42"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F2EC747-01C9-EB3D-58CF-A0CA30EB6617}"/>
              </a:ext>
            </a:extLst>
          </p:cNvPr>
          <p:cNvSpPr>
            <a:spLocks noGrp="1"/>
          </p:cNvSpPr>
          <p:nvPr>
            <p:ph idx="1"/>
          </p:nvPr>
        </p:nvSpPr>
        <p:spPr/>
        <p:txBody>
          <a:bodyPr/>
          <a:lstStyle/>
          <a:p>
            <a:endParaRPr lang="en-US"/>
          </a:p>
        </p:txBody>
      </p:sp>
      <p:sp>
        <p:nvSpPr>
          <p:cNvPr id="2" name="Title 1"/>
          <p:cNvSpPr>
            <a:spLocks noGrp="1"/>
          </p:cNvSpPr>
          <p:nvPr>
            <p:ph type="title"/>
          </p:nvPr>
        </p:nvSpPr>
        <p:spPr/>
        <p:txBody>
          <a:bodyPr/>
          <a:lstStyle/>
          <a:p>
            <a:pPr algn="l"/>
            <a:r>
              <a:rPr lang="en-US" dirty="0">
                <a:solidFill>
                  <a:schemeClr val="bg1"/>
                </a:solidFill>
              </a:rPr>
              <a:t>Show the Simulator</a:t>
            </a:r>
          </a:p>
        </p:txBody>
      </p:sp>
      <p:sp>
        <p:nvSpPr>
          <p:cNvPr id="8" name="Rectangle 7">
            <a:extLst>
              <a:ext uri="{FF2B5EF4-FFF2-40B4-BE49-F238E27FC236}">
                <a16:creationId xmlns:a16="http://schemas.microsoft.com/office/drawing/2014/main" id="{33DA582E-19EA-AD4E-9C58-1C4C48D5AC23}"/>
              </a:ext>
            </a:extLst>
          </p:cNvPr>
          <p:cNvSpPr/>
          <p:nvPr/>
        </p:nvSpPr>
        <p:spPr>
          <a:xfrm>
            <a:off x="1333500" y="1657350"/>
            <a:ext cx="6477000" cy="369332"/>
          </a:xfrm>
          <a:prstGeom prst="rect">
            <a:avLst/>
          </a:prstGeom>
        </p:spPr>
        <p:txBody>
          <a:bodyPr wrap="square">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https://</a:t>
            </a:r>
            <a:r>
              <a:rPr kumimoji="0" lang="en-US" sz="1800" b="0" i="0" u="none" strike="noStrike" kern="1200" cap="none" spc="0" normalizeH="0" baseline="0" noProof="0" dirty="0" err="1">
                <a:ln>
                  <a:noFill/>
                </a:ln>
                <a:solidFill>
                  <a:prstClr val="black"/>
                </a:solidFill>
                <a:effectLst/>
                <a:uLnTx/>
                <a:uFillTx/>
                <a:latin typeface="Calibri" charset="0"/>
                <a:ea typeface="ＭＳ Ｐゴシック" charset="-128"/>
                <a:cs typeface="+mn-cs"/>
              </a:rPr>
              <a:t>www.cs.usfca.edu</a:t>
            </a: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a:t>
            </a:r>
            <a:r>
              <a:rPr kumimoji="0" lang="en-US" sz="1800" b="0" i="0" u="none" strike="noStrike" kern="1200" cap="none" spc="0" normalizeH="0" baseline="0" noProof="0" dirty="0" err="1">
                <a:ln>
                  <a:noFill/>
                </a:ln>
                <a:solidFill>
                  <a:prstClr val="black"/>
                </a:solidFill>
                <a:effectLst/>
                <a:uLnTx/>
                <a:uFillTx/>
                <a:latin typeface="Calibri" charset="0"/>
                <a:ea typeface="ＭＳ Ｐゴシック" charset="-128"/>
                <a:cs typeface="+mn-cs"/>
              </a:rPr>
              <a:t>galles</a:t>
            </a: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/visualization/</a:t>
            </a:r>
            <a:r>
              <a:rPr kumimoji="0" lang="en-US" sz="1800" b="0" i="0" u="none" strike="noStrike" kern="1200" cap="none" spc="0" normalizeH="0" baseline="0" noProof="0" dirty="0" err="1">
                <a:ln>
                  <a:noFill/>
                </a:ln>
                <a:solidFill>
                  <a:prstClr val="black"/>
                </a:solidFill>
                <a:effectLst/>
                <a:uLnTx/>
                <a:uFillTx/>
                <a:latin typeface="Calibri" charset="0"/>
                <a:ea typeface="ＭＳ Ｐゴシック" charset="-128"/>
                <a:cs typeface="+mn-cs"/>
              </a:rPr>
              <a:t>BPlusTree.html</a:t>
            </a:r>
            <a:endPar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97066239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5C369F0-E989-4F4E-9740-0E12922F33DE}"/>
              </a:ext>
            </a:extLst>
          </p:cNvPr>
          <p:cNvSpPr>
            <a:spLocks noGrp="1"/>
          </p:cNvSpPr>
          <p:nvPr>
            <p:ph idx="1"/>
          </p:nvPr>
        </p:nvSpPr>
        <p:spPr>
          <a:xfrm>
            <a:off x="3618886" y="2118917"/>
            <a:ext cx="2581892" cy="611629"/>
          </a:xfrm>
        </p:spPr>
        <p:txBody>
          <a:bodyPr/>
          <a:lstStyle/>
          <a:p>
            <a:pPr marL="0" indent="0">
              <a:buNone/>
            </a:pPr>
            <a:r>
              <a:rPr lang="en-US" altLang="en-US" sz="2400" b="1" dirty="0">
                <a:solidFill>
                  <a:srgbClr val="002060"/>
                </a:solidFill>
                <a:effectLst>
                  <a:outerShdw blurRad="38100" dist="38100" dir="2700000" algn="tl">
                    <a:srgbClr val="DDDDDD"/>
                  </a:outerShdw>
                </a:effectLst>
                <a:latin typeface="+mj-lt"/>
              </a:rPr>
              <a:t>Hashing</a:t>
            </a:r>
            <a:endParaRPr lang="en-IN" sz="2400" b="1" dirty="0">
              <a:solidFill>
                <a:srgbClr val="002060"/>
              </a:solidFill>
              <a:effectLst>
                <a:outerShdw blurRad="38100" dist="38100" dir="2700000" algn="tl">
                  <a:srgbClr val="DDDDDD"/>
                </a:outerShdw>
              </a:effectLst>
              <a:latin typeface="+mj-lt"/>
            </a:endParaRPr>
          </a:p>
        </p:txBody>
      </p:sp>
    </p:spTree>
    <p:extLst>
      <p:ext uri="{BB962C8B-B14F-4D97-AF65-F5344CB8AC3E}">
        <p14:creationId xmlns:p14="http://schemas.microsoft.com/office/powerpoint/2010/main" val="253349655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62" name="Rectangle 2">
            <a:extLst>
              <a:ext uri="{FF2B5EF4-FFF2-40B4-BE49-F238E27FC236}">
                <a16:creationId xmlns:a16="http://schemas.microsoft.com/office/drawing/2014/main" id="{52FD36A4-F39A-4F81-86BF-A9A0BC6C7411}"/>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Static Hashing</a:t>
            </a:r>
          </a:p>
        </p:txBody>
      </p:sp>
      <p:sp>
        <p:nvSpPr>
          <p:cNvPr id="104451" name="Rectangle 3">
            <a:extLst>
              <a:ext uri="{FF2B5EF4-FFF2-40B4-BE49-F238E27FC236}">
                <a16:creationId xmlns:a16="http://schemas.microsoft.com/office/drawing/2014/main" id="{E38D9A33-26FC-4A62-AD5F-F72CC746C29B}"/>
              </a:ext>
            </a:extLst>
          </p:cNvPr>
          <p:cNvSpPr>
            <a:spLocks noGrp="1" noChangeArrowheads="1"/>
          </p:cNvSpPr>
          <p:nvPr>
            <p:ph type="body" idx="1"/>
          </p:nvPr>
        </p:nvSpPr>
        <p:spPr>
          <a:xfrm>
            <a:off x="1775534" y="893675"/>
            <a:ext cx="5521807" cy="3103959"/>
          </a:xfrm>
        </p:spPr>
        <p:txBody>
          <a:bodyPr/>
          <a:lstStyle/>
          <a:p>
            <a:r>
              <a:rPr lang="en-US" altLang="en-US" dirty="0"/>
              <a:t>A </a:t>
            </a:r>
            <a:r>
              <a:rPr lang="en-US" altLang="en-US" b="1" dirty="0">
                <a:solidFill>
                  <a:srgbClr val="002060"/>
                </a:solidFill>
              </a:rPr>
              <a:t>bucket</a:t>
            </a:r>
            <a:r>
              <a:rPr lang="en-US" altLang="en-US" dirty="0">
                <a:solidFill>
                  <a:srgbClr val="002060"/>
                </a:solidFill>
              </a:rPr>
              <a:t> </a:t>
            </a:r>
            <a:r>
              <a:rPr lang="en-US" altLang="en-US" dirty="0"/>
              <a:t>is a unit of storage containing one or more entries (a bucket is typically a disk block). </a:t>
            </a:r>
          </a:p>
          <a:p>
            <a:pPr lvl="1"/>
            <a:r>
              <a:rPr lang="en-US" altLang="en-US" dirty="0"/>
              <a:t>we obtain the bucket of an entry from its search-key value using a </a:t>
            </a:r>
            <a:r>
              <a:rPr lang="en-US" altLang="en-US" b="1" dirty="0">
                <a:solidFill>
                  <a:srgbClr val="002060"/>
                </a:solidFill>
              </a:rPr>
              <a:t>hash</a:t>
            </a:r>
            <a:r>
              <a:rPr lang="en-US" altLang="en-US" dirty="0">
                <a:solidFill>
                  <a:srgbClr val="002060"/>
                </a:solidFill>
              </a:rPr>
              <a:t> </a:t>
            </a:r>
            <a:r>
              <a:rPr lang="en-US" altLang="en-US" b="1" dirty="0">
                <a:solidFill>
                  <a:srgbClr val="002060"/>
                </a:solidFill>
              </a:rPr>
              <a:t>function</a:t>
            </a:r>
            <a:endParaRPr lang="en-US" altLang="en-US" dirty="0"/>
          </a:p>
          <a:p>
            <a:r>
              <a:rPr lang="en-US" altLang="en-US" dirty="0"/>
              <a:t>Hash function </a:t>
            </a:r>
            <a:r>
              <a:rPr lang="en-US" altLang="en-US" i="1" dirty="0"/>
              <a:t>h</a:t>
            </a:r>
            <a:r>
              <a:rPr lang="en-US" altLang="en-US" dirty="0"/>
              <a:t> is a function from the set of all search-key values </a:t>
            </a:r>
            <a:r>
              <a:rPr lang="en-US" altLang="en-US" i="1" dirty="0"/>
              <a:t>K</a:t>
            </a:r>
            <a:r>
              <a:rPr lang="en-US" altLang="en-US" dirty="0"/>
              <a:t> to the set of all bucket addresses </a:t>
            </a:r>
            <a:r>
              <a:rPr lang="en-US" altLang="en-US" i="1" dirty="0"/>
              <a:t>B.</a:t>
            </a:r>
          </a:p>
          <a:p>
            <a:r>
              <a:rPr lang="en-US" altLang="en-US" dirty="0"/>
              <a:t>Hash function is used to locate entries for access, insertion as well as deletion.</a:t>
            </a:r>
          </a:p>
          <a:p>
            <a:r>
              <a:rPr lang="en-US" altLang="en-US" dirty="0"/>
              <a:t>Entries with different search-key values may be mapped to the same bucket; thus entire bucket has to be searched sequentially to locate an entry. </a:t>
            </a:r>
          </a:p>
          <a:p>
            <a:r>
              <a:rPr lang="en-US" altLang="en-US" dirty="0"/>
              <a:t>In a </a:t>
            </a:r>
            <a:r>
              <a:rPr lang="en-US" altLang="en-US" b="1" dirty="0">
                <a:solidFill>
                  <a:srgbClr val="002060"/>
                </a:solidFill>
              </a:rPr>
              <a:t>hash index</a:t>
            </a:r>
            <a:r>
              <a:rPr lang="en-US" altLang="en-US" dirty="0"/>
              <a:t>, buckets store entries with pointers to records</a:t>
            </a:r>
          </a:p>
          <a:p>
            <a:r>
              <a:rPr lang="en-US" altLang="en-US" dirty="0"/>
              <a:t>In a </a:t>
            </a:r>
            <a:r>
              <a:rPr lang="en-US" altLang="en-US" b="1" dirty="0">
                <a:solidFill>
                  <a:srgbClr val="002060"/>
                </a:solidFill>
              </a:rPr>
              <a:t>hash file-organization </a:t>
            </a:r>
            <a:r>
              <a:rPr lang="en-US" altLang="en-US" dirty="0">
                <a:solidFill>
                  <a:schemeClr val="tx1">
                    <a:lumMod val="95000"/>
                    <a:lumOff val="5000"/>
                  </a:schemeClr>
                </a:solidFill>
              </a:rPr>
              <a:t>buckets store records</a:t>
            </a:r>
          </a:p>
        </p:txBody>
      </p:sp>
    </p:spTree>
    <p:extLst>
      <p:ext uri="{BB962C8B-B14F-4D97-AF65-F5344CB8AC3E}">
        <p14:creationId xmlns:p14="http://schemas.microsoft.com/office/powerpoint/2010/main" val="236271419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02" name="Rectangle 2">
            <a:extLst>
              <a:ext uri="{FF2B5EF4-FFF2-40B4-BE49-F238E27FC236}">
                <a16:creationId xmlns:a16="http://schemas.microsoft.com/office/drawing/2014/main" id="{279E72F7-D3A3-4E47-9DCA-7CDF97CE41A3}"/>
              </a:ext>
            </a:extLst>
          </p:cNvPr>
          <p:cNvSpPr>
            <a:spLocks noGrp="1" noChangeArrowheads="1"/>
          </p:cNvSpPr>
          <p:nvPr>
            <p:ph type="title"/>
          </p:nvPr>
        </p:nvSpPr>
        <p:spPr>
          <a:xfrm>
            <a:off x="1713310" y="0"/>
            <a:ext cx="6057900" cy="597695"/>
          </a:xfrm>
        </p:spPr>
        <p:txBody>
          <a:bodyPr/>
          <a:lstStyle/>
          <a:p>
            <a:pPr>
              <a:defRPr/>
            </a:pPr>
            <a:r>
              <a:rPr lang="en-US" altLang="en-US" dirty="0">
                <a:effectLst>
                  <a:outerShdw blurRad="38100" dist="38100" dir="2700000" algn="tl">
                    <a:srgbClr val="C0C0C0"/>
                  </a:outerShdw>
                </a:effectLst>
              </a:rPr>
              <a:t>Handling of Bucket Overflows (Cont.)</a:t>
            </a:r>
          </a:p>
        </p:txBody>
      </p:sp>
      <p:sp>
        <p:nvSpPr>
          <p:cNvPr id="112643" name="Rectangle 3">
            <a:extLst>
              <a:ext uri="{FF2B5EF4-FFF2-40B4-BE49-F238E27FC236}">
                <a16:creationId xmlns:a16="http://schemas.microsoft.com/office/drawing/2014/main" id="{72707851-F199-458F-9740-4660D004E83D}"/>
              </a:ext>
            </a:extLst>
          </p:cNvPr>
          <p:cNvSpPr>
            <a:spLocks noGrp="1" noChangeArrowheads="1"/>
          </p:cNvSpPr>
          <p:nvPr>
            <p:ph type="body" idx="1"/>
          </p:nvPr>
        </p:nvSpPr>
        <p:spPr>
          <a:xfrm>
            <a:off x="1713310" y="851297"/>
            <a:ext cx="5847159" cy="3657600"/>
          </a:xfrm>
        </p:spPr>
        <p:txBody>
          <a:bodyPr/>
          <a:lstStyle/>
          <a:p>
            <a:r>
              <a:rPr lang="en-US" altLang="en-US" b="1" dirty="0">
                <a:solidFill>
                  <a:srgbClr val="002060"/>
                </a:solidFill>
              </a:rPr>
              <a:t>Overflow chaining</a:t>
            </a:r>
            <a:r>
              <a:rPr lang="en-US" altLang="en-US" dirty="0">
                <a:solidFill>
                  <a:srgbClr val="002060"/>
                </a:solidFill>
              </a:rPr>
              <a:t> </a:t>
            </a:r>
            <a:r>
              <a:rPr lang="en-US" altLang="en-US" dirty="0"/>
              <a:t>– the overflow buckets of a given bucket are chained together in a linked list.</a:t>
            </a:r>
          </a:p>
          <a:p>
            <a:r>
              <a:rPr lang="en-US" altLang="en-US" dirty="0"/>
              <a:t>Above scheme is called </a:t>
            </a:r>
            <a:r>
              <a:rPr lang="en-US" altLang="en-US" b="1" dirty="0">
                <a:solidFill>
                  <a:srgbClr val="002060"/>
                </a:solidFill>
              </a:rPr>
              <a:t>closed addressing (</a:t>
            </a:r>
            <a:r>
              <a:rPr lang="en-US" altLang="en-US" dirty="0">
                <a:solidFill>
                  <a:srgbClr val="000000"/>
                </a:solidFill>
              </a:rPr>
              <a:t>also called </a:t>
            </a:r>
            <a:r>
              <a:rPr lang="en-US" altLang="en-US" b="1" dirty="0">
                <a:solidFill>
                  <a:srgbClr val="002060"/>
                </a:solidFill>
              </a:rPr>
              <a:t>closed hashing </a:t>
            </a:r>
            <a:r>
              <a:rPr lang="en-US" altLang="en-US" b="1" dirty="0"/>
              <a:t>or </a:t>
            </a:r>
            <a:r>
              <a:rPr lang="en-US" altLang="en-US" b="1" dirty="0">
                <a:solidFill>
                  <a:srgbClr val="002060"/>
                </a:solidFill>
              </a:rPr>
              <a:t>open hashing </a:t>
            </a:r>
            <a:r>
              <a:rPr lang="en-US" altLang="en-US" dirty="0"/>
              <a:t>depending on the book you use</a:t>
            </a:r>
            <a:r>
              <a:rPr lang="en-US" altLang="en-US" b="1" dirty="0">
                <a:solidFill>
                  <a:srgbClr val="002060"/>
                </a:solidFill>
              </a:rPr>
              <a:t>)</a:t>
            </a:r>
            <a:r>
              <a:rPr lang="en-US" altLang="en-US" dirty="0"/>
              <a:t>  </a:t>
            </a:r>
          </a:p>
          <a:p>
            <a:pPr lvl="1"/>
            <a:r>
              <a:rPr lang="en-US" altLang="en-US" dirty="0"/>
              <a:t>An alternative, called </a:t>
            </a:r>
            <a:br>
              <a:rPr lang="en-US" altLang="en-US" dirty="0"/>
            </a:br>
            <a:r>
              <a:rPr lang="en-US" altLang="en-US" b="1" dirty="0">
                <a:solidFill>
                  <a:srgbClr val="002060"/>
                </a:solidFill>
              </a:rPr>
              <a:t>open addressing </a:t>
            </a:r>
            <a:br>
              <a:rPr lang="en-US" altLang="en-US" b="1" dirty="0">
                <a:solidFill>
                  <a:srgbClr val="002060"/>
                </a:solidFill>
              </a:rPr>
            </a:br>
            <a:r>
              <a:rPr lang="en-US" altLang="en-US" b="1" dirty="0">
                <a:solidFill>
                  <a:srgbClr val="002060"/>
                </a:solidFill>
              </a:rPr>
              <a:t>(</a:t>
            </a:r>
            <a:r>
              <a:rPr lang="en-US" altLang="en-US" dirty="0"/>
              <a:t>also called </a:t>
            </a:r>
            <a:br>
              <a:rPr lang="en-US" altLang="en-US" dirty="0"/>
            </a:br>
            <a:r>
              <a:rPr lang="en-US" altLang="en-US" b="1" dirty="0">
                <a:solidFill>
                  <a:srgbClr val="002060"/>
                </a:solidFill>
              </a:rPr>
              <a:t>open hashing </a:t>
            </a:r>
            <a:r>
              <a:rPr lang="en-US" altLang="en-US" dirty="0"/>
              <a:t>or</a:t>
            </a:r>
            <a:r>
              <a:rPr lang="en-US" altLang="en-US" b="1" dirty="0"/>
              <a:t> </a:t>
            </a:r>
            <a:br>
              <a:rPr lang="en-US" altLang="en-US" b="1" dirty="0"/>
            </a:br>
            <a:r>
              <a:rPr lang="en-US" altLang="en-US" b="1" dirty="0">
                <a:solidFill>
                  <a:srgbClr val="002060"/>
                </a:solidFill>
              </a:rPr>
              <a:t>closed hashing </a:t>
            </a:r>
            <a:br>
              <a:rPr lang="en-US" altLang="en-US" b="1" dirty="0">
                <a:solidFill>
                  <a:srgbClr val="0000FF"/>
                </a:solidFill>
              </a:rPr>
            </a:br>
            <a:r>
              <a:rPr lang="en-US" altLang="en-US" dirty="0"/>
              <a:t>depending on the                                                                                    book you use) which                                                                           does not use over-                                                                                     flow buckets, is not                                                                         suitable for database                                                                               applications.</a:t>
            </a:r>
          </a:p>
          <a:p>
            <a:endParaRPr lang="en-US" altLang="en-US" dirty="0"/>
          </a:p>
        </p:txBody>
      </p:sp>
      <p:pic>
        <p:nvPicPr>
          <p:cNvPr id="112644" name="Picture 6">
            <a:extLst>
              <a:ext uri="{FF2B5EF4-FFF2-40B4-BE49-F238E27FC236}">
                <a16:creationId xmlns:a16="http://schemas.microsoft.com/office/drawing/2014/main" id="{15758074-D6CE-40EA-AEF2-7A68D90B61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68447" y="1896661"/>
            <a:ext cx="3436083" cy="2458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6994741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7458" name="Rectangle 2">
            <a:extLst>
              <a:ext uri="{FF2B5EF4-FFF2-40B4-BE49-F238E27FC236}">
                <a16:creationId xmlns:a16="http://schemas.microsoft.com/office/drawing/2014/main" id="{8A3B5075-8130-4281-882A-D976C0672A51}"/>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Example of Hash File Organization </a:t>
            </a:r>
          </a:p>
        </p:txBody>
      </p:sp>
      <p:sp>
        <p:nvSpPr>
          <p:cNvPr id="108547" name="Text Box 3">
            <a:extLst>
              <a:ext uri="{FF2B5EF4-FFF2-40B4-BE49-F238E27FC236}">
                <a16:creationId xmlns:a16="http://schemas.microsoft.com/office/drawing/2014/main" id="{4BAE5A9F-1290-412E-968C-F49355AF344F}"/>
              </a:ext>
            </a:extLst>
          </p:cNvPr>
          <p:cNvSpPr txBox="1">
            <a:spLocks noChangeArrowheads="1"/>
          </p:cNvSpPr>
          <p:nvPr/>
        </p:nvSpPr>
        <p:spPr bwMode="auto">
          <a:xfrm>
            <a:off x="1968623" y="834615"/>
            <a:ext cx="5226324" cy="288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0"/>
              </a:spcBef>
              <a:spcAft>
                <a:spcPct val="0"/>
              </a:spcAft>
              <a:buClrTx/>
              <a:buSzTx/>
              <a:buFont typeface="Monotype Sorts" pitchFamily="-65" charset="2"/>
              <a:buNone/>
              <a:tabLst/>
              <a:defRPr/>
            </a:pP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Hash file organization of </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instructor</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file, using </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dept_name </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as key.</a:t>
            </a:r>
          </a:p>
        </p:txBody>
      </p:sp>
      <p:pic>
        <p:nvPicPr>
          <p:cNvPr id="108548" name="Picture 6">
            <a:extLst>
              <a:ext uri="{FF2B5EF4-FFF2-40B4-BE49-F238E27FC236}">
                <a16:creationId xmlns:a16="http://schemas.microsoft.com/office/drawing/2014/main" id="{3298B221-151A-44EB-AECB-B6F776393F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89610" y="1269061"/>
            <a:ext cx="4220765" cy="3337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7199631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9746" name="Rectangle 2">
            <a:extLst>
              <a:ext uri="{FF2B5EF4-FFF2-40B4-BE49-F238E27FC236}">
                <a16:creationId xmlns:a16="http://schemas.microsoft.com/office/drawing/2014/main" id="{9EB85E01-AB48-4CA9-A569-E29B02BAC6CA}"/>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Deficiencies of Static Hashing</a:t>
            </a:r>
          </a:p>
        </p:txBody>
      </p:sp>
      <p:sp>
        <p:nvSpPr>
          <p:cNvPr id="120835" name="Rectangle 3">
            <a:extLst>
              <a:ext uri="{FF2B5EF4-FFF2-40B4-BE49-F238E27FC236}">
                <a16:creationId xmlns:a16="http://schemas.microsoft.com/office/drawing/2014/main" id="{7141BECF-8644-459C-B0A2-A3A738C22504}"/>
              </a:ext>
            </a:extLst>
          </p:cNvPr>
          <p:cNvSpPr>
            <a:spLocks noGrp="1" noChangeArrowheads="1"/>
          </p:cNvSpPr>
          <p:nvPr>
            <p:ph type="body" idx="1"/>
          </p:nvPr>
        </p:nvSpPr>
        <p:spPr>
          <a:xfrm>
            <a:off x="1818085" y="851297"/>
            <a:ext cx="5656913" cy="3257550"/>
          </a:xfrm>
        </p:spPr>
        <p:txBody>
          <a:bodyPr/>
          <a:lstStyle/>
          <a:p>
            <a:r>
              <a:rPr lang="en-US" altLang="en-US" dirty="0"/>
              <a:t>In static hashing, function </a:t>
            </a:r>
            <a:r>
              <a:rPr lang="en-US" altLang="en-US" i="1" dirty="0"/>
              <a:t>h</a:t>
            </a:r>
            <a:r>
              <a:rPr lang="en-US" altLang="en-US" dirty="0"/>
              <a:t> maps search-key values to a fixed set of </a:t>
            </a:r>
            <a:r>
              <a:rPr lang="en-US" altLang="en-US" i="1" dirty="0"/>
              <a:t>B</a:t>
            </a:r>
            <a:r>
              <a:rPr lang="en-US" altLang="en-US" dirty="0"/>
              <a:t> of bucket addresses. Databases grow or shrink with time. </a:t>
            </a:r>
          </a:p>
          <a:p>
            <a:pPr lvl="1"/>
            <a:r>
              <a:rPr lang="en-US" altLang="en-US" dirty="0"/>
              <a:t>If initial number of buckets is too small, and file grows, performance will degrade due to too much overflows.</a:t>
            </a:r>
          </a:p>
          <a:p>
            <a:pPr lvl="1"/>
            <a:r>
              <a:rPr lang="en-US" altLang="en-US" dirty="0"/>
              <a:t>If space is allocated for anticipated growth, a significant amount of space will be wasted initially (and buckets will be </a:t>
            </a:r>
            <a:r>
              <a:rPr lang="en-US" altLang="en-US" dirty="0" err="1"/>
              <a:t>underfull</a:t>
            </a:r>
            <a:r>
              <a:rPr lang="en-US" altLang="en-US" dirty="0"/>
              <a:t>).</a:t>
            </a:r>
          </a:p>
          <a:p>
            <a:pPr lvl="1"/>
            <a:r>
              <a:rPr lang="en-US" altLang="en-US" dirty="0"/>
              <a:t>If database shrinks, again space will be wasted.</a:t>
            </a:r>
          </a:p>
          <a:p>
            <a:r>
              <a:rPr lang="en-US" altLang="en-US" dirty="0"/>
              <a:t>One solution: periodic re-organization of the file with a new hash function</a:t>
            </a:r>
          </a:p>
          <a:p>
            <a:pPr lvl="1"/>
            <a:r>
              <a:rPr lang="en-US" altLang="en-US" dirty="0"/>
              <a:t>Expensive, disrupts normal operations</a:t>
            </a:r>
          </a:p>
          <a:p>
            <a:r>
              <a:rPr lang="en-US" altLang="en-US" dirty="0"/>
              <a:t>Better solution: allow the number of buckets to be modified dynamically. </a:t>
            </a:r>
          </a:p>
        </p:txBody>
      </p:sp>
    </p:spTree>
    <p:extLst>
      <p:ext uri="{BB962C8B-B14F-4D97-AF65-F5344CB8AC3E}">
        <p14:creationId xmlns:p14="http://schemas.microsoft.com/office/powerpoint/2010/main" val="48304695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A399FE5-6980-0638-58C7-279C6EC87CA8}"/>
              </a:ext>
            </a:extLst>
          </p:cNvPr>
          <p:cNvSpPr>
            <a:spLocks noGrp="1"/>
          </p:cNvSpPr>
          <p:nvPr>
            <p:ph idx="1"/>
          </p:nvPr>
        </p:nvSpPr>
        <p:spPr/>
        <p:txBody>
          <a:bodyPr/>
          <a:lstStyle/>
          <a:p>
            <a:endParaRPr lang="en-US"/>
          </a:p>
        </p:txBody>
      </p:sp>
      <p:sp>
        <p:nvSpPr>
          <p:cNvPr id="2" name="Title 1"/>
          <p:cNvSpPr>
            <a:spLocks noGrp="1"/>
          </p:cNvSpPr>
          <p:nvPr>
            <p:ph type="title"/>
          </p:nvPr>
        </p:nvSpPr>
        <p:spPr/>
        <p:txBody>
          <a:bodyPr/>
          <a:lstStyle/>
          <a:p>
            <a:pPr algn="l"/>
            <a:r>
              <a:rPr lang="en-US" dirty="0">
                <a:solidFill>
                  <a:schemeClr val="bg1"/>
                </a:solidFill>
              </a:rPr>
              <a:t>Show the Simulator</a:t>
            </a:r>
          </a:p>
        </p:txBody>
      </p:sp>
      <p:sp>
        <p:nvSpPr>
          <p:cNvPr id="8" name="Rectangle 7">
            <a:extLst>
              <a:ext uri="{FF2B5EF4-FFF2-40B4-BE49-F238E27FC236}">
                <a16:creationId xmlns:a16="http://schemas.microsoft.com/office/drawing/2014/main" id="{33DA582E-19EA-AD4E-9C58-1C4C48D5AC23}"/>
              </a:ext>
            </a:extLst>
          </p:cNvPr>
          <p:cNvSpPr/>
          <p:nvPr/>
        </p:nvSpPr>
        <p:spPr>
          <a:xfrm>
            <a:off x="609600" y="1657350"/>
            <a:ext cx="8077200" cy="923330"/>
          </a:xfrm>
          <a:prstGeom prst="rect">
            <a:avLst/>
          </a:prstGeom>
        </p:spPr>
        <p:txBody>
          <a:bodyPr wrap="square">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hlinkClick r:id="rId2"/>
              </a:rPr>
              <a:t>http://iswsa.acm.org/mphf/openDSAPerfectHashAnimation/perfectHashAV.html</a:t>
            </a:r>
            <a:endPar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endParaRPr>
          </a:p>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hlinkClick r:id="rId3"/>
              </a:rPr>
              <a:t>https://opendsa-server.cs.vt.edu/ODSA/AV/Development/hashAV.html</a:t>
            </a:r>
            <a:endPar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endParaRPr>
          </a:p>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11255077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NoSQL</a:t>
            </a:r>
            <a:endParaRPr kumimoji="0" lang="en-US" altLang="en-US" sz="16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2" name="TextBox 9">
            <a:extLst>
              <a:ext uri="{FF2B5EF4-FFF2-40B4-BE49-F238E27FC236}">
                <a16:creationId xmlns:a16="http://schemas.microsoft.com/office/drawing/2014/main" id="{2B818CC8-6911-C7C6-57D7-242EA56D9D16}"/>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59</a:t>
            </a:fld>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COMS W4111_002_2023_3: Lecture 9: Module II, NoSQL 2		© Donald F. Ferguson, 2023</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990230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7842" name="Rectangle 2"/>
          <p:cNvSpPr>
            <a:spLocks noGrp="1" noChangeArrowheads="1"/>
          </p:cNvSpPr>
          <p:nvPr>
            <p:ph type="title" idx="4294967295"/>
          </p:nvPr>
        </p:nvSpPr>
        <p:spPr/>
        <p:txBody>
          <a:bodyPr/>
          <a:lstStyle/>
          <a:p>
            <a:pPr>
              <a:defRPr/>
            </a:pPr>
            <a:r>
              <a:rPr lang="en-US" altLang="en-US">
                <a:effectLst>
                  <a:outerShdw blurRad="38100" dist="38100" dir="2700000" algn="tl">
                    <a:srgbClr val="C0C0C0"/>
                  </a:outerShdw>
                </a:effectLst>
              </a:rPr>
              <a:t>Aggregation (Cont.)</a:t>
            </a:r>
          </a:p>
        </p:txBody>
      </p:sp>
      <p:sp>
        <p:nvSpPr>
          <p:cNvPr id="68611" name="Rectangle 3"/>
          <p:cNvSpPr>
            <a:spLocks noGrp="1" noChangeArrowheads="1"/>
          </p:cNvSpPr>
          <p:nvPr>
            <p:ph type="body" idx="4294967295"/>
          </p:nvPr>
        </p:nvSpPr>
        <p:spPr>
          <a:xfrm>
            <a:off x="1719263" y="829867"/>
            <a:ext cx="5735760" cy="1329928"/>
          </a:xfrm>
        </p:spPr>
        <p:txBody>
          <a:bodyPr/>
          <a:lstStyle/>
          <a:p>
            <a:pPr>
              <a:buFont typeface="Wingdings" panose="05000000000000000000" pitchFamily="2" charset="2"/>
              <a:buChar char="§"/>
            </a:pPr>
            <a:r>
              <a:rPr lang="en-US" altLang="en-US" dirty="0"/>
              <a:t>Eliminate this redundancy via </a:t>
            </a:r>
            <a:r>
              <a:rPr lang="en-US" altLang="en-US" i="1" dirty="0"/>
              <a:t>aggregation</a:t>
            </a:r>
            <a:r>
              <a:rPr lang="en-US" altLang="en-US" dirty="0"/>
              <a:t> without introducing redundancy, the following diagram represents:</a:t>
            </a:r>
          </a:p>
          <a:p>
            <a:pPr lvl="1">
              <a:buSzPct val="110000"/>
              <a:buFont typeface="Arial" panose="020B0604020202020204" pitchFamily="34" charset="0"/>
              <a:buChar char="•"/>
            </a:pPr>
            <a:r>
              <a:rPr lang="en-US" altLang="en-US" dirty="0">
                <a:ea typeface="ＭＳ Ｐゴシック" panose="020B0600070205080204" pitchFamily="34" charset="-128"/>
              </a:rPr>
              <a:t>A student is guided by a particular instructor on a particular project </a:t>
            </a:r>
          </a:p>
          <a:p>
            <a:pPr lvl="1">
              <a:buSzPct val="110000"/>
              <a:buFont typeface="Arial" panose="020B0604020202020204" pitchFamily="34" charset="0"/>
              <a:buChar char="•"/>
            </a:pPr>
            <a:r>
              <a:rPr lang="en-US" altLang="en-US" dirty="0">
                <a:ea typeface="ＭＳ Ｐゴシック" panose="020B0600070205080204" pitchFamily="34" charset="-128"/>
              </a:rPr>
              <a:t>A student, instructor, project combination may have an associated evaluation</a:t>
            </a:r>
          </a:p>
        </p:txBody>
      </p:sp>
      <p:pic>
        <p:nvPicPr>
          <p:cNvPr id="68612" name="Picture 3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9545" y="2127973"/>
            <a:ext cx="2758042" cy="2214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7947634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8">
            <a:extLst>
              <a:ext uri="{FF2B5EF4-FFF2-40B4-BE49-F238E27FC236}">
                <a16:creationId xmlns:a16="http://schemas.microsoft.com/office/drawing/2014/main" id="{B6035C87-35FA-374A-9083-75575E10BC47}"/>
              </a:ext>
            </a:extLst>
          </p:cNvPr>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Concepts</a:t>
            </a:r>
            <a:endParaRPr kumimoji="0" lang="en-US" altLang="en-US" sz="16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3" name="TextBox 9">
            <a:extLst>
              <a:ext uri="{FF2B5EF4-FFF2-40B4-BE49-F238E27FC236}">
                <a16:creationId xmlns:a16="http://schemas.microsoft.com/office/drawing/2014/main" id="{FC5AD900-5D37-38B8-7FF9-BFE0E68DA8A8}"/>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60</a:t>
            </a:fld>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COMS W4111_002_2023_3: Lecture 9: Module II, NoSQL 2		© Donald F. Ferguson, 2023</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58936135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77500" lnSpcReduction="20000"/>
          </a:bodyPr>
          <a:lstStyle/>
          <a:p>
            <a:pPr marL="0" indent="0">
              <a:lnSpc>
                <a:spcPct val="120000"/>
              </a:lnSpc>
              <a:spcBef>
                <a:spcPts val="0"/>
              </a:spcBef>
              <a:buNone/>
            </a:pPr>
            <a:r>
              <a:rPr lang="en-US" dirty="0">
                <a:solidFill>
                  <a:srgbClr val="222222"/>
                </a:solidFill>
                <a:latin typeface="Arial" charset="0"/>
              </a:rPr>
              <a:t>A </a:t>
            </a:r>
            <a:r>
              <a:rPr lang="en-US" b="1" dirty="0">
                <a:solidFill>
                  <a:srgbClr val="222222"/>
                </a:solidFill>
                <a:latin typeface="Arial" charset="0"/>
              </a:rPr>
              <a:t>NoSQL</a:t>
            </a:r>
            <a:r>
              <a:rPr lang="en-US" dirty="0">
                <a:solidFill>
                  <a:srgbClr val="222222"/>
                </a:solidFill>
                <a:latin typeface="Arial" charset="0"/>
              </a:rPr>
              <a:t> (originally referring to "non SQL" or "non relational")</a:t>
            </a:r>
            <a:r>
              <a:rPr lang="en-US" baseline="30000" dirty="0">
                <a:solidFill>
                  <a:srgbClr val="0B0080"/>
                </a:solidFill>
                <a:latin typeface="Arial" charset="0"/>
                <a:hlinkClick r:id="rId2"/>
              </a:rPr>
              <a:t>[1]</a:t>
            </a:r>
            <a:r>
              <a:rPr lang="en-US" dirty="0">
                <a:solidFill>
                  <a:srgbClr val="222222"/>
                </a:solidFill>
                <a:latin typeface="Arial" charset="0"/>
              </a:rPr>
              <a:t> </a:t>
            </a:r>
            <a:r>
              <a:rPr lang="en-US" dirty="0">
                <a:solidFill>
                  <a:srgbClr val="0B0080"/>
                </a:solidFill>
                <a:latin typeface="Arial" charset="0"/>
                <a:hlinkClick r:id="rId3" tooltip="Database"/>
              </a:rPr>
              <a:t>database</a:t>
            </a:r>
            <a:r>
              <a:rPr lang="en-US" dirty="0">
                <a:solidFill>
                  <a:srgbClr val="222222"/>
                </a:solidFill>
                <a:latin typeface="Arial" charset="0"/>
              </a:rPr>
              <a:t> provides a mechanism for </a:t>
            </a:r>
            <a:r>
              <a:rPr lang="en-US" dirty="0">
                <a:solidFill>
                  <a:srgbClr val="0B0080"/>
                </a:solidFill>
                <a:latin typeface="Arial" charset="0"/>
                <a:hlinkClick r:id="rId4" tooltip="Computer data storage"/>
              </a:rPr>
              <a:t>storage</a:t>
            </a:r>
            <a:r>
              <a:rPr lang="en-US" dirty="0">
                <a:solidFill>
                  <a:srgbClr val="222222"/>
                </a:solidFill>
                <a:latin typeface="Arial" charset="0"/>
              </a:rPr>
              <a:t> and </a:t>
            </a:r>
            <a:r>
              <a:rPr lang="en-US" dirty="0">
                <a:solidFill>
                  <a:srgbClr val="0B0080"/>
                </a:solidFill>
                <a:latin typeface="Arial" charset="0"/>
                <a:hlinkClick r:id="rId5" tooltip="Data retrieval"/>
              </a:rPr>
              <a:t>retrieval</a:t>
            </a:r>
            <a:r>
              <a:rPr lang="en-US" dirty="0">
                <a:solidFill>
                  <a:srgbClr val="222222"/>
                </a:solidFill>
                <a:latin typeface="Arial" charset="0"/>
              </a:rPr>
              <a:t> of data that is modeled in </a:t>
            </a:r>
            <a:r>
              <a:rPr lang="en-US" dirty="0">
                <a:solidFill>
                  <a:srgbClr val="FF0000"/>
                </a:solidFill>
                <a:latin typeface="Arial" charset="0"/>
              </a:rPr>
              <a:t>means other than the tabular relations used in </a:t>
            </a:r>
            <a:r>
              <a:rPr lang="en-US" dirty="0">
                <a:solidFill>
                  <a:srgbClr val="FF0000"/>
                </a:solidFill>
                <a:latin typeface="Arial" charset="0"/>
                <a:hlinkClick r:id="rId6" tooltip="Relational database"/>
              </a:rPr>
              <a:t>relational databases</a:t>
            </a:r>
            <a:r>
              <a:rPr lang="en-US" dirty="0">
                <a:solidFill>
                  <a:srgbClr val="FF0000"/>
                </a:solidFill>
                <a:latin typeface="Arial" charset="0"/>
              </a:rPr>
              <a:t>.</a:t>
            </a:r>
            <a:r>
              <a:rPr lang="en-US" dirty="0">
                <a:solidFill>
                  <a:srgbClr val="222222"/>
                </a:solidFill>
                <a:latin typeface="Arial" charset="0"/>
              </a:rPr>
              <a:t> Such databases have existed since the late 1960s, but did not obtain the "NoSQL" moniker until a surge of popularity in the early twenty-first century,</a:t>
            </a:r>
            <a:r>
              <a:rPr lang="en-US" baseline="30000" dirty="0">
                <a:solidFill>
                  <a:srgbClr val="0B0080"/>
                </a:solidFill>
                <a:latin typeface="Arial" charset="0"/>
                <a:hlinkClick r:id="rId7"/>
              </a:rPr>
              <a:t>[2]</a:t>
            </a:r>
            <a:r>
              <a:rPr lang="en-US" dirty="0">
                <a:solidFill>
                  <a:srgbClr val="222222"/>
                </a:solidFill>
                <a:latin typeface="Arial" charset="0"/>
              </a:rPr>
              <a:t> triggered by the needs of </a:t>
            </a:r>
            <a:r>
              <a:rPr lang="en-US" dirty="0">
                <a:solidFill>
                  <a:srgbClr val="0B0080"/>
                </a:solidFill>
                <a:latin typeface="Arial" charset="0"/>
                <a:hlinkClick r:id="rId8" tooltip="Web 2.0"/>
              </a:rPr>
              <a:t>Web 2.0</a:t>
            </a:r>
            <a:r>
              <a:rPr lang="en-US" dirty="0">
                <a:solidFill>
                  <a:srgbClr val="222222"/>
                </a:solidFill>
                <a:latin typeface="Arial" charset="0"/>
              </a:rPr>
              <a:t> companies such as </a:t>
            </a:r>
            <a:r>
              <a:rPr lang="en-US" dirty="0">
                <a:solidFill>
                  <a:srgbClr val="0B0080"/>
                </a:solidFill>
                <a:latin typeface="Arial" charset="0"/>
                <a:hlinkClick r:id="rId9" tooltip="Facebook"/>
              </a:rPr>
              <a:t>Facebook</a:t>
            </a:r>
            <a:r>
              <a:rPr lang="en-US" dirty="0">
                <a:solidFill>
                  <a:srgbClr val="222222"/>
                </a:solidFill>
                <a:latin typeface="Arial" charset="0"/>
              </a:rPr>
              <a:t>, </a:t>
            </a:r>
            <a:r>
              <a:rPr lang="en-US" dirty="0">
                <a:solidFill>
                  <a:srgbClr val="0B0080"/>
                </a:solidFill>
                <a:latin typeface="Arial" charset="0"/>
                <a:hlinkClick r:id="rId10" tooltip="Google"/>
              </a:rPr>
              <a:t>Google</a:t>
            </a:r>
            <a:r>
              <a:rPr lang="en-US" dirty="0">
                <a:solidFill>
                  <a:srgbClr val="222222"/>
                </a:solidFill>
                <a:latin typeface="Arial" charset="0"/>
              </a:rPr>
              <a:t>, and </a:t>
            </a:r>
            <a:r>
              <a:rPr lang="en-US" dirty="0">
                <a:solidFill>
                  <a:srgbClr val="0B0080"/>
                </a:solidFill>
                <a:latin typeface="Arial" charset="0"/>
                <a:hlinkClick r:id="rId11" tooltip="Amazon.com"/>
              </a:rPr>
              <a:t>Amazon.com</a:t>
            </a:r>
            <a:r>
              <a:rPr lang="en-US" dirty="0">
                <a:solidFill>
                  <a:srgbClr val="222222"/>
                </a:solidFill>
                <a:latin typeface="Arial" charset="0"/>
              </a:rPr>
              <a:t>.</a:t>
            </a:r>
            <a:r>
              <a:rPr lang="en-US" baseline="30000" dirty="0">
                <a:solidFill>
                  <a:srgbClr val="0B0080"/>
                </a:solidFill>
                <a:latin typeface="Arial" charset="0"/>
                <a:hlinkClick r:id="rId12"/>
              </a:rPr>
              <a:t>[3]</a:t>
            </a:r>
            <a:r>
              <a:rPr lang="en-US" baseline="30000" dirty="0">
                <a:solidFill>
                  <a:srgbClr val="0B0080"/>
                </a:solidFill>
                <a:latin typeface="Arial" charset="0"/>
                <a:hlinkClick r:id="rId13"/>
              </a:rPr>
              <a:t>[4]</a:t>
            </a:r>
            <a:r>
              <a:rPr lang="en-US" baseline="30000" dirty="0">
                <a:solidFill>
                  <a:srgbClr val="0B0080"/>
                </a:solidFill>
                <a:latin typeface="Arial" charset="0"/>
                <a:hlinkClick r:id="rId14"/>
              </a:rPr>
              <a:t>[5]</a:t>
            </a:r>
            <a:r>
              <a:rPr lang="en-US" dirty="0">
                <a:solidFill>
                  <a:srgbClr val="222222"/>
                </a:solidFill>
                <a:latin typeface="Arial" charset="0"/>
              </a:rPr>
              <a:t> NoSQL databases are increasingly used in </a:t>
            </a:r>
            <a:r>
              <a:rPr lang="en-US" dirty="0">
                <a:solidFill>
                  <a:srgbClr val="0B0080"/>
                </a:solidFill>
                <a:latin typeface="Arial" charset="0"/>
                <a:hlinkClick r:id="rId15" tooltip="Big data"/>
              </a:rPr>
              <a:t>big data</a:t>
            </a:r>
            <a:r>
              <a:rPr lang="en-US" dirty="0">
                <a:solidFill>
                  <a:srgbClr val="222222"/>
                </a:solidFill>
                <a:latin typeface="Arial" charset="0"/>
              </a:rPr>
              <a:t> and </a:t>
            </a:r>
            <a:r>
              <a:rPr lang="en-US" dirty="0">
                <a:solidFill>
                  <a:srgbClr val="0B0080"/>
                </a:solidFill>
                <a:latin typeface="Arial" charset="0"/>
                <a:hlinkClick r:id="rId16" tooltip="Real-time web"/>
              </a:rPr>
              <a:t>real-time web</a:t>
            </a:r>
            <a:r>
              <a:rPr lang="en-US" dirty="0">
                <a:solidFill>
                  <a:srgbClr val="222222"/>
                </a:solidFill>
                <a:latin typeface="Arial" charset="0"/>
              </a:rPr>
              <a:t> applications.</a:t>
            </a:r>
            <a:r>
              <a:rPr lang="en-US" baseline="30000" dirty="0">
                <a:solidFill>
                  <a:srgbClr val="0B0080"/>
                </a:solidFill>
                <a:latin typeface="Arial" charset="0"/>
                <a:hlinkClick r:id="rId17"/>
              </a:rPr>
              <a:t>[6]</a:t>
            </a:r>
            <a:r>
              <a:rPr lang="en-US" dirty="0">
                <a:solidFill>
                  <a:srgbClr val="222222"/>
                </a:solidFill>
                <a:latin typeface="Arial" charset="0"/>
              </a:rPr>
              <a:t> NoSQL systems are also sometimes called </a:t>
            </a:r>
            <a:r>
              <a:rPr lang="en-US" dirty="0">
                <a:solidFill>
                  <a:srgbClr val="FF0000"/>
                </a:solidFill>
                <a:latin typeface="Arial" charset="0"/>
              </a:rPr>
              <a:t>"Not only SQL" to emphasize that they may support </a:t>
            </a:r>
            <a:r>
              <a:rPr lang="en-US" dirty="0">
                <a:solidFill>
                  <a:srgbClr val="FF0000"/>
                </a:solidFill>
                <a:latin typeface="Arial" charset="0"/>
                <a:hlinkClick r:id="rId18" tooltip="SQL"/>
              </a:rPr>
              <a:t>SQL</a:t>
            </a:r>
            <a:r>
              <a:rPr lang="en-US" dirty="0">
                <a:solidFill>
                  <a:srgbClr val="FF0000"/>
                </a:solidFill>
                <a:latin typeface="Arial" charset="0"/>
              </a:rPr>
              <a:t>-like query languages.</a:t>
            </a:r>
            <a:r>
              <a:rPr lang="en-US" baseline="30000" dirty="0">
                <a:solidFill>
                  <a:srgbClr val="FF0000"/>
                </a:solidFill>
                <a:latin typeface="Arial" charset="0"/>
                <a:hlinkClick r:id="rId19"/>
              </a:rPr>
              <a:t>[7]</a:t>
            </a:r>
            <a:r>
              <a:rPr lang="en-US" baseline="30000" dirty="0">
                <a:solidFill>
                  <a:srgbClr val="FF0000"/>
                </a:solidFill>
                <a:latin typeface="Arial" charset="0"/>
                <a:hlinkClick r:id="rId20"/>
              </a:rPr>
              <a:t>[8]</a:t>
            </a:r>
            <a:endParaRPr lang="en-US" baseline="30000" dirty="0">
              <a:solidFill>
                <a:srgbClr val="FF0000"/>
              </a:solidFill>
              <a:latin typeface="Arial" charset="0"/>
            </a:endParaRPr>
          </a:p>
          <a:p>
            <a:pPr marL="0" indent="0">
              <a:lnSpc>
                <a:spcPct val="120000"/>
              </a:lnSpc>
              <a:spcBef>
                <a:spcPts val="0"/>
              </a:spcBef>
              <a:buNone/>
            </a:pPr>
            <a:endParaRPr lang="en-US" dirty="0">
              <a:solidFill>
                <a:srgbClr val="222222"/>
              </a:solidFill>
              <a:latin typeface="Arial" charset="0"/>
            </a:endParaRPr>
          </a:p>
          <a:p>
            <a:pPr marL="0" indent="0">
              <a:lnSpc>
                <a:spcPct val="120000"/>
              </a:lnSpc>
              <a:spcBef>
                <a:spcPts val="0"/>
              </a:spcBef>
              <a:buNone/>
            </a:pPr>
            <a:r>
              <a:rPr lang="en-US" dirty="0">
                <a:solidFill>
                  <a:srgbClr val="222222"/>
                </a:solidFill>
                <a:latin typeface="Arial" charset="0"/>
              </a:rPr>
              <a:t>Motivations for this approach include: simplicity of design, simpler </a:t>
            </a:r>
            <a:r>
              <a:rPr lang="en-US" dirty="0">
                <a:solidFill>
                  <a:srgbClr val="0B0080"/>
                </a:solidFill>
                <a:latin typeface="Arial" charset="0"/>
                <a:hlinkClick r:id="rId21" tooltip="Horizontal scaling"/>
              </a:rPr>
              <a:t>"horizontal" scaling</a:t>
            </a:r>
            <a:r>
              <a:rPr lang="en-US" dirty="0">
                <a:solidFill>
                  <a:srgbClr val="222222"/>
                </a:solidFill>
                <a:latin typeface="Arial" charset="0"/>
              </a:rPr>
              <a:t> to </a:t>
            </a:r>
            <a:r>
              <a:rPr lang="en-US" dirty="0">
                <a:solidFill>
                  <a:srgbClr val="0B0080"/>
                </a:solidFill>
                <a:latin typeface="Arial" charset="0"/>
                <a:hlinkClick r:id="rId22" tooltip="Cluster computing"/>
              </a:rPr>
              <a:t>clusters</a:t>
            </a:r>
            <a:r>
              <a:rPr lang="en-US" dirty="0">
                <a:solidFill>
                  <a:srgbClr val="222222"/>
                </a:solidFill>
                <a:latin typeface="Arial" charset="0"/>
              </a:rPr>
              <a:t> of machines (which is a problem for relational databases),</a:t>
            </a:r>
            <a:r>
              <a:rPr lang="en-US" baseline="30000" dirty="0">
                <a:solidFill>
                  <a:srgbClr val="0B0080"/>
                </a:solidFill>
                <a:latin typeface="Arial" charset="0"/>
                <a:hlinkClick r:id="rId7"/>
              </a:rPr>
              <a:t>[2]</a:t>
            </a:r>
            <a:r>
              <a:rPr lang="en-US" dirty="0">
                <a:solidFill>
                  <a:srgbClr val="222222"/>
                </a:solidFill>
                <a:latin typeface="Arial" charset="0"/>
              </a:rPr>
              <a:t> and finer control over availability. The data structures used by NoSQL databases (e.g. key-value, wide column, graph, or document) are different from those used by default in relational databases, making </a:t>
            </a:r>
            <a:r>
              <a:rPr lang="en-US" dirty="0">
                <a:solidFill>
                  <a:srgbClr val="FF0000"/>
                </a:solidFill>
                <a:latin typeface="Arial" charset="0"/>
              </a:rPr>
              <a:t>some operations faster in NoSQL. </a:t>
            </a:r>
            <a:r>
              <a:rPr lang="en-US" dirty="0">
                <a:solidFill>
                  <a:srgbClr val="222222"/>
                </a:solidFill>
                <a:latin typeface="Arial" charset="0"/>
              </a:rPr>
              <a:t>The particular suitability of a given NoSQL database depends on the problem it must solve. Sometimes the </a:t>
            </a:r>
            <a:r>
              <a:rPr lang="en-US" dirty="0">
                <a:solidFill>
                  <a:srgbClr val="FF0000"/>
                </a:solidFill>
                <a:latin typeface="Arial" charset="0"/>
              </a:rPr>
              <a:t>data structures used by NoSQL databases are also viewed as "more flexible" than relational database tables</a:t>
            </a:r>
            <a:r>
              <a:rPr lang="en-US" dirty="0">
                <a:solidFill>
                  <a:srgbClr val="222222"/>
                </a:solidFill>
                <a:latin typeface="Arial" charset="0"/>
              </a:rPr>
              <a:t>.</a:t>
            </a:r>
            <a:r>
              <a:rPr lang="en-US" baseline="30000" dirty="0">
                <a:solidFill>
                  <a:srgbClr val="0B0080"/>
                </a:solidFill>
                <a:latin typeface="Arial" charset="0"/>
                <a:hlinkClick r:id="rId23"/>
              </a:rPr>
              <a:t>[9]</a:t>
            </a:r>
            <a:endParaRPr lang="en-US" dirty="0">
              <a:solidFill>
                <a:srgbClr val="222222"/>
              </a:solidFill>
              <a:latin typeface="Arial" charset="0"/>
            </a:endParaRPr>
          </a:p>
          <a:p>
            <a:pPr marL="0" indent="0">
              <a:lnSpc>
                <a:spcPct val="120000"/>
              </a:lnSpc>
              <a:spcBef>
                <a:spcPts val="0"/>
              </a:spcBef>
              <a:buNone/>
            </a:pPr>
            <a:endParaRPr lang="en-US" dirty="0"/>
          </a:p>
        </p:txBody>
      </p:sp>
      <p:sp>
        <p:nvSpPr>
          <p:cNvPr id="2" name="Title 1"/>
          <p:cNvSpPr>
            <a:spLocks noGrp="1"/>
          </p:cNvSpPr>
          <p:nvPr>
            <p:ph type="title"/>
          </p:nvPr>
        </p:nvSpPr>
        <p:spPr/>
        <p:txBody>
          <a:bodyPr/>
          <a:lstStyle/>
          <a:p>
            <a:r>
              <a:rPr lang="en-US" dirty="0"/>
              <a:t>Overview (I) </a:t>
            </a:r>
            <a:r>
              <a:rPr lang="en-US" sz="1600" dirty="0"/>
              <a:t>(https://</a:t>
            </a:r>
            <a:r>
              <a:rPr lang="en-US" sz="1600" dirty="0" err="1"/>
              <a:t>en.wikipedia.org</a:t>
            </a:r>
            <a:r>
              <a:rPr lang="en-US" sz="1600" dirty="0"/>
              <a:t>/wiki/NoSQL)</a:t>
            </a:r>
          </a:p>
        </p:txBody>
      </p:sp>
    </p:spTree>
    <p:extLst>
      <p:ext uri="{BB962C8B-B14F-4D97-AF65-F5344CB8AC3E}">
        <p14:creationId xmlns:p14="http://schemas.microsoft.com/office/powerpoint/2010/main" val="111496832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85000" lnSpcReduction="20000"/>
          </a:bodyPr>
          <a:lstStyle/>
          <a:p>
            <a:pPr marL="0" indent="0">
              <a:lnSpc>
                <a:spcPct val="120000"/>
              </a:lnSpc>
              <a:spcBef>
                <a:spcPts val="0"/>
              </a:spcBef>
              <a:buNone/>
            </a:pPr>
            <a:r>
              <a:rPr lang="en-US" dirty="0">
                <a:solidFill>
                  <a:srgbClr val="FF0000"/>
                </a:solidFill>
              </a:rPr>
              <a:t>Many NoSQL stores compromise </a:t>
            </a:r>
            <a:r>
              <a:rPr lang="en-US" dirty="0">
                <a:solidFill>
                  <a:srgbClr val="FF0000"/>
                </a:solidFill>
                <a:hlinkClick r:id="rId2" tooltip="Consistency (database systems)"/>
              </a:rPr>
              <a:t>consistency</a:t>
            </a:r>
            <a:r>
              <a:rPr lang="en-US" dirty="0"/>
              <a:t> (in the sense of the </a:t>
            </a:r>
            <a:r>
              <a:rPr lang="en-US" dirty="0">
                <a:hlinkClick r:id="rId3" tooltip="CAP theorem"/>
              </a:rPr>
              <a:t>CAP theorem</a:t>
            </a:r>
            <a:r>
              <a:rPr lang="en-US" dirty="0"/>
              <a:t>) in favor of availability, partition tolerance, and speed. Barriers to the greater adoption of NoSQL stores include the use of low-level query languages (instead of SQL, for instance the lack of ability to perform ad-hoc joins across tables), lack of standardized interfaces, and huge previous investments in existing relational databases.</a:t>
            </a:r>
            <a:r>
              <a:rPr lang="en-US" baseline="30000" dirty="0">
                <a:hlinkClick r:id="rId4"/>
              </a:rPr>
              <a:t>[10]</a:t>
            </a:r>
            <a:r>
              <a:rPr lang="en-US" dirty="0"/>
              <a:t> Most NoSQL stores lack true </a:t>
            </a:r>
            <a:r>
              <a:rPr lang="en-US" dirty="0">
                <a:hlinkClick r:id="rId5" tooltip="ACID"/>
              </a:rPr>
              <a:t>ACID</a:t>
            </a:r>
            <a:r>
              <a:rPr lang="en-US" dirty="0"/>
              <a:t> transactions, </a:t>
            </a:r>
            <a:r>
              <a:rPr lang="mr-IN" dirty="0"/>
              <a:t>…</a:t>
            </a:r>
            <a:r>
              <a:rPr lang="en-US" dirty="0"/>
              <a:t> </a:t>
            </a:r>
            <a:r>
              <a:rPr lang="mr-IN" dirty="0"/>
              <a:t>…</a:t>
            </a:r>
            <a:endParaRPr lang="en-US" dirty="0"/>
          </a:p>
          <a:p>
            <a:pPr marL="0" indent="0">
              <a:lnSpc>
                <a:spcPct val="120000"/>
              </a:lnSpc>
              <a:spcBef>
                <a:spcPts val="0"/>
              </a:spcBef>
              <a:buNone/>
            </a:pPr>
            <a:endParaRPr lang="en-US" dirty="0"/>
          </a:p>
          <a:p>
            <a:pPr marL="0" indent="0">
              <a:lnSpc>
                <a:spcPct val="120000"/>
              </a:lnSpc>
              <a:spcBef>
                <a:spcPts val="0"/>
              </a:spcBef>
              <a:buNone/>
            </a:pPr>
            <a:r>
              <a:rPr lang="en-US" dirty="0">
                <a:solidFill>
                  <a:srgbClr val="FF0000"/>
                </a:solidFill>
              </a:rPr>
              <a:t>Instead, most NoSQL databases offer a concept of "eventual consistency" in which database changes are propagated to all nodes "eventually" (typically within milliseconds) so queries for data might not return updated data immediately or might </a:t>
            </a:r>
            <a:r>
              <a:rPr lang="en-US" dirty="0"/>
              <a:t>result in reading data that is not accurate, a problem known as stale reads.</a:t>
            </a:r>
            <a:r>
              <a:rPr lang="en-US" baseline="30000" dirty="0">
                <a:hlinkClick r:id="rId6"/>
              </a:rPr>
              <a:t>[11]</a:t>
            </a:r>
            <a:r>
              <a:rPr lang="en-US" dirty="0"/>
              <a:t> Additionally, some NoSQL systems may exhibit lost writes and other forms of </a:t>
            </a:r>
            <a:r>
              <a:rPr lang="en-US" dirty="0">
                <a:hlinkClick r:id="rId7" tooltip="Data loss"/>
              </a:rPr>
              <a:t>data loss</a:t>
            </a:r>
            <a:r>
              <a:rPr lang="en-US" dirty="0"/>
              <a:t>.</a:t>
            </a:r>
            <a:r>
              <a:rPr lang="en-US" baseline="30000" dirty="0">
                <a:hlinkClick r:id="rId8"/>
              </a:rPr>
              <a:t>[12]</a:t>
            </a:r>
            <a:r>
              <a:rPr lang="en-US" dirty="0"/>
              <a:t> Fortunately, some NoSQL systems provide concepts such as </a:t>
            </a:r>
            <a:r>
              <a:rPr lang="en-US" dirty="0">
                <a:hlinkClick r:id="rId9" tooltip="Write-ahead logging"/>
              </a:rPr>
              <a:t>write-ahead logging</a:t>
            </a:r>
            <a:r>
              <a:rPr lang="en-US" dirty="0"/>
              <a:t> to avoid data loss.</a:t>
            </a:r>
            <a:r>
              <a:rPr lang="en-US" baseline="30000" dirty="0">
                <a:hlinkClick r:id="rId10"/>
              </a:rPr>
              <a:t>[13]</a:t>
            </a:r>
            <a:r>
              <a:rPr lang="en-US" dirty="0"/>
              <a:t> For </a:t>
            </a:r>
            <a:r>
              <a:rPr lang="en-US" dirty="0">
                <a:hlinkClick r:id="rId11" tooltip="Distributed transaction processing"/>
              </a:rPr>
              <a:t>distributed transaction processing</a:t>
            </a:r>
            <a:r>
              <a:rPr lang="en-US" dirty="0"/>
              <a:t> across multiple databases, data consistency is an even bigger challenge that is difficult for both NoSQL and relational databases. Even current relational databases "do not allow referential integrity constraints to span databases."</a:t>
            </a:r>
            <a:r>
              <a:rPr lang="en-US" baseline="30000" dirty="0">
                <a:hlinkClick r:id="rId12"/>
              </a:rPr>
              <a:t>[14]</a:t>
            </a:r>
            <a:r>
              <a:rPr lang="en-US" dirty="0"/>
              <a:t> </a:t>
            </a:r>
          </a:p>
        </p:txBody>
      </p:sp>
      <p:sp>
        <p:nvSpPr>
          <p:cNvPr id="2" name="Title 1"/>
          <p:cNvSpPr>
            <a:spLocks noGrp="1"/>
          </p:cNvSpPr>
          <p:nvPr>
            <p:ph type="title"/>
          </p:nvPr>
        </p:nvSpPr>
        <p:spPr/>
        <p:txBody>
          <a:bodyPr/>
          <a:lstStyle/>
          <a:p>
            <a:r>
              <a:rPr lang="en-US" dirty="0"/>
              <a:t>Overview (I) </a:t>
            </a:r>
            <a:r>
              <a:rPr lang="en-US" sz="2000" dirty="0"/>
              <a:t>(https://</a:t>
            </a:r>
            <a:r>
              <a:rPr lang="en-US" sz="2000" dirty="0" err="1"/>
              <a:t>en.wikipedia.org</a:t>
            </a:r>
            <a:r>
              <a:rPr lang="en-US" sz="2000" dirty="0"/>
              <a:t>/wiki/NoSQL)</a:t>
            </a:r>
          </a:p>
        </p:txBody>
      </p:sp>
    </p:spTree>
    <p:extLst>
      <p:ext uri="{BB962C8B-B14F-4D97-AF65-F5344CB8AC3E}">
        <p14:creationId xmlns:p14="http://schemas.microsoft.com/office/powerpoint/2010/main" val="204864134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57DA175-D02F-FA45-AAB8-C83746ABA97A}"/>
              </a:ext>
            </a:extLst>
          </p:cNvPr>
          <p:cNvSpPr>
            <a:spLocks noGrp="1"/>
          </p:cNvSpPr>
          <p:nvPr>
            <p:ph type="title"/>
          </p:nvPr>
        </p:nvSpPr>
        <p:spPr/>
        <p:txBody>
          <a:bodyPr/>
          <a:lstStyle/>
          <a:p>
            <a:r>
              <a:rPr lang="en-US" dirty="0"/>
              <a:t>Simplistic Classification </a:t>
            </a:r>
            <a:r>
              <a:rPr lang="en-US" sz="1200" dirty="0"/>
              <a:t>(https://</a:t>
            </a:r>
            <a:r>
              <a:rPr lang="en-US" sz="1200" dirty="0" err="1"/>
              <a:t>medium.com</a:t>
            </a:r>
            <a:r>
              <a:rPr lang="en-US" sz="1200" dirty="0"/>
              <a:t>/</a:t>
            </a:r>
            <a:r>
              <a:rPr lang="en-US" sz="1200" dirty="0" err="1"/>
              <a:t>swlh</a:t>
            </a:r>
            <a:r>
              <a:rPr lang="en-US" sz="1200" dirty="0"/>
              <a:t>/4-types-of-nosql-databases-d88ad21f7d3b)</a:t>
            </a:r>
            <a:endParaRPr lang="en-US" dirty="0"/>
          </a:p>
        </p:txBody>
      </p:sp>
      <p:pic>
        <p:nvPicPr>
          <p:cNvPr id="4" name="Picture 3">
            <a:extLst>
              <a:ext uri="{FF2B5EF4-FFF2-40B4-BE49-F238E27FC236}">
                <a16:creationId xmlns:a16="http://schemas.microsoft.com/office/drawing/2014/main" id="{45957948-B4D3-2944-A848-9113F25ABBB9}"/>
              </a:ext>
            </a:extLst>
          </p:cNvPr>
          <p:cNvPicPr>
            <a:picLocks noChangeAspect="1"/>
          </p:cNvPicPr>
          <p:nvPr/>
        </p:nvPicPr>
        <p:blipFill>
          <a:blip r:embed="rId2"/>
          <a:stretch>
            <a:fillRect/>
          </a:stretch>
        </p:blipFill>
        <p:spPr>
          <a:xfrm>
            <a:off x="457200" y="552450"/>
            <a:ext cx="7559994" cy="4038600"/>
          </a:xfrm>
          <a:prstGeom prst="rect">
            <a:avLst/>
          </a:prstGeom>
        </p:spPr>
      </p:pic>
      <p:sp>
        <p:nvSpPr>
          <p:cNvPr id="5" name="TextBox 4">
            <a:extLst>
              <a:ext uri="{FF2B5EF4-FFF2-40B4-BE49-F238E27FC236}">
                <a16:creationId xmlns:a16="http://schemas.microsoft.com/office/drawing/2014/main" id="{C613F02C-5954-1A4C-9D76-AC0C87943105}"/>
              </a:ext>
            </a:extLst>
          </p:cNvPr>
          <p:cNvSpPr txBox="1"/>
          <p:nvPr/>
        </p:nvSpPr>
        <p:spPr>
          <a:xfrm>
            <a:off x="6470679" y="666749"/>
            <a:ext cx="1927515" cy="646331"/>
          </a:xfrm>
          <a:prstGeom prst="rect">
            <a:avLst/>
          </a:prstGeom>
          <a:noFill/>
        </p:spPr>
        <p:txBody>
          <a:bodyPr wrap="none" rtlCol="0">
            <a:spAutoFit/>
          </a:bodyPr>
          <a:lstStyle/>
          <a:p>
            <a:pPr algn="ctr"/>
            <a:r>
              <a:rPr lang="en-US" dirty="0">
                <a:solidFill>
                  <a:srgbClr val="00B050"/>
                </a:solidFill>
              </a:rPr>
              <a:t>We will see OLAP</a:t>
            </a:r>
            <a:br>
              <a:rPr lang="en-US" dirty="0">
                <a:solidFill>
                  <a:srgbClr val="00B050"/>
                </a:solidFill>
              </a:rPr>
            </a:br>
            <a:r>
              <a:rPr lang="en-US" dirty="0">
                <a:solidFill>
                  <a:srgbClr val="00B050"/>
                </a:solidFill>
              </a:rPr>
              <a:t>in a future lecture.</a:t>
            </a:r>
          </a:p>
        </p:txBody>
      </p:sp>
      <p:sp>
        <p:nvSpPr>
          <p:cNvPr id="6" name="TextBox 5">
            <a:extLst>
              <a:ext uri="{FF2B5EF4-FFF2-40B4-BE49-F238E27FC236}">
                <a16:creationId xmlns:a16="http://schemas.microsoft.com/office/drawing/2014/main" id="{2730B542-5A04-1F40-97AB-90352503497A}"/>
              </a:ext>
            </a:extLst>
          </p:cNvPr>
          <p:cNvSpPr txBox="1"/>
          <p:nvPr/>
        </p:nvSpPr>
        <p:spPr>
          <a:xfrm>
            <a:off x="81776" y="666750"/>
            <a:ext cx="2090060" cy="646331"/>
          </a:xfrm>
          <a:prstGeom prst="rect">
            <a:avLst/>
          </a:prstGeom>
          <a:noFill/>
        </p:spPr>
        <p:txBody>
          <a:bodyPr wrap="none" rtlCol="0">
            <a:spAutoFit/>
          </a:bodyPr>
          <a:lstStyle/>
          <a:p>
            <a:pPr algn="ctr"/>
            <a:r>
              <a:rPr lang="en-US" dirty="0"/>
              <a:t>Relational is the</a:t>
            </a:r>
            <a:br>
              <a:rPr lang="en-US" dirty="0"/>
            </a:br>
            <a:r>
              <a:rPr lang="en-US" dirty="0"/>
              <a:t>foundational model.</a:t>
            </a:r>
          </a:p>
        </p:txBody>
      </p:sp>
      <p:sp>
        <p:nvSpPr>
          <p:cNvPr id="7" name="TextBox 6">
            <a:extLst>
              <a:ext uri="{FF2B5EF4-FFF2-40B4-BE49-F238E27FC236}">
                <a16:creationId xmlns:a16="http://schemas.microsoft.com/office/drawing/2014/main" id="{2E2722A2-B237-1943-8853-EEF7239ACCF3}"/>
              </a:ext>
            </a:extLst>
          </p:cNvPr>
          <p:cNvSpPr txBox="1"/>
          <p:nvPr/>
        </p:nvSpPr>
        <p:spPr>
          <a:xfrm>
            <a:off x="81776" y="1706267"/>
            <a:ext cx="2212914" cy="646331"/>
          </a:xfrm>
          <a:prstGeom prst="rect">
            <a:avLst/>
          </a:prstGeom>
          <a:noFill/>
        </p:spPr>
        <p:txBody>
          <a:bodyPr wrap="none" rtlCol="0">
            <a:spAutoFit/>
          </a:bodyPr>
          <a:lstStyle/>
          <a:p>
            <a:pPr algn="ctr"/>
            <a:r>
              <a:rPr lang="en-US" dirty="0">
                <a:solidFill>
                  <a:srgbClr val="0070C0"/>
                </a:solidFill>
              </a:rPr>
              <a:t>We covered</a:t>
            </a:r>
            <a:br>
              <a:rPr lang="en-US" dirty="0">
                <a:solidFill>
                  <a:srgbClr val="0070C0"/>
                </a:solidFill>
              </a:rPr>
            </a:br>
            <a:r>
              <a:rPr lang="en-US" dirty="0">
                <a:solidFill>
                  <a:srgbClr val="0070C0"/>
                </a:solidFill>
              </a:rPr>
              <a:t>graphs and examples.</a:t>
            </a:r>
          </a:p>
        </p:txBody>
      </p:sp>
      <p:sp>
        <p:nvSpPr>
          <p:cNvPr id="8" name="Rectangle 7">
            <a:extLst>
              <a:ext uri="{FF2B5EF4-FFF2-40B4-BE49-F238E27FC236}">
                <a16:creationId xmlns:a16="http://schemas.microsoft.com/office/drawing/2014/main" id="{AD9AF9D8-A61E-8840-8A4C-830734D89224}"/>
              </a:ext>
            </a:extLst>
          </p:cNvPr>
          <p:cNvSpPr/>
          <p:nvPr/>
        </p:nvSpPr>
        <p:spPr>
          <a:xfrm>
            <a:off x="2133600" y="2724150"/>
            <a:ext cx="1600200" cy="1752600"/>
          </a:xfrm>
          <a:prstGeom prst="rect">
            <a:avLst/>
          </a:prstGeom>
          <a:noFill/>
          <a:ln w="28575">
            <a:solidFill>
              <a:srgbClr val="0070C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E6530A6E-F0D7-7D44-9DFD-E9755563F927}"/>
              </a:ext>
            </a:extLst>
          </p:cNvPr>
          <p:cNvCxnSpPr/>
          <p:nvPr/>
        </p:nvCxnSpPr>
        <p:spPr>
          <a:xfrm>
            <a:off x="1676400" y="2352598"/>
            <a:ext cx="457200" cy="371552"/>
          </a:xfrm>
          <a:prstGeom prst="straightConnector1">
            <a:avLst/>
          </a:prstGeom>
          <a:ln>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11" name="Rectangle 10">
            <a:extLst>
              <a:ext uri="{FF2B5EF4-FFF2-40B4-BE49-F238E27FC236}">
                <a16:creationId xmlns:a16="http://schemas.microsoft.com/office/drawing/2014/main" id="{652AC73E-1139-DF48-A840-DF1C97B37164}"/>
              </a:ext>
            </a:extLst>
          </p:cNvPr>
          <p:cNvSpPr/>
          <p:nvPr/>
        </p:nvSpPr>
        <p:spPr>
          <a:xfrm>
            <a:off x="4279547" y="895350"/>
            <a:ext cx="1810132" cy="1457248"/>
          </a:xfrm>
          <a:prstGeom prst="rect">
            <a:avLst/>
          </a:prstGeom>
          <a:noFill/>
          <a:ln w="28575">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 name="Straight Arrow Connector 11">
            <a:extLst>
              <a:ext uri="{FF2B5EF4-FFF2-40B4-BE49-F238E27FC236}">
                <a16:creationId xmlns:a16="http://schemas.microsoft.com/office/drawing/2014/main" id="{414A85D1-CF39-434C-B531-200C9BF5AC40}"/>
              </a:ext>
            </a:extLst>
          </p:cNvPr>
          <p:cNvCxnSpPr>
            <a:cxnSpLocks/>
          </p:cNvCxnSpPr>
          <p:nvPr/>
        </p:nvCxnSpPr>
        <p:spPr>
          <a:xfrm flipH="1">
            <a:off x="6172200" y="1252422"/>
            <a:ext cx="424036" cy="283088"/>
          </a:xfrm>
          <a:prstGeom prst="straightConnector1">
            <a:avLst/>
          </a:prstGeom>
          <a:ln>
            <a:solidFill>
              <a:srgbClr val="00B050"/>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14" name="Rectangle 13">
            <a:extLst>
              <a:ext uri="{FF2B5EF4-FFF2-40B4-BE49-F238E27FC236}">
                <a16:creationId xmlns:a16="http://schemas.microsoft.com/office/drawing/2014/main" id="{19ACE2A6-C18E-384C-A1C8-9577E5CBA821}"/>
              </a:ext>
            </a:extLst>
          </p:cNvPr>
          <p:cNvSpPr/>
          <p:nvPr/>
        </p:nvSpPr>
        <p:spPr>
          <a:xfrm>
            <a:off x="4109224" y="2695498"/>
            <a:ext cx="1810132" cy="1895552"/>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 name="Straight Arrow Connector 14">
            <a:extLst>
              <a:ext uri="{FF2B5EF4-FFF2-40B4-BE49-F238E27FC236}">
                <a16:creationId xmlns:a16="http://schemas.microsoft.com/office/drawing/2014/main" id="{290720E4-D620-384F-881B-3EC15477B9FF}"/>
              </a:ext>
            </a:extLst>
          </p:cNvPr>
          <p:cNvCxnSpPr>
            <a:cxnSpLocks/>
          </p:cNvCxnSpPr>
          <p:nvPr/>
        </p:nvCxnSpPr>
        <p:spPr>
          <a:xfrm flipH="1">
            <a:off x="5986202" y="2235482"/>
            <a:ext cx="1100398" cy="582622"/>
          </a:xfrm>
          <a:prstGeom prst="straightConnector1">
            <a:avLst/>
          </a:prstGeom>
          <a:ln>
            <a:solidFill>
              <a:srgbClr val="FF0000"/>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9ECD34C0-9BCD-1847-B9FD-4E6AC811A492}"/>
              </a:ext>
            </a:extLst>
          </p:cNvPr>
          <p:cNvSpPr txBox="1"/>
          <p:nvPr/>
        </p:nvSpPr>
        <p:spPr>
          <a:xfrm>
            <a:off x="7005691" y="1589151"/>
            <a:ext cx="1936941" cy="923330"/>
          </a:xfrm>
          <a:prstGeom prst="rect">
            <a:avLst/>
          </a:prstGeom>
          <a:noFill/>
        </p:spPr>
        <p:txBody>
          <a:bodyPr wrap="none" rtlCol="0">
            <a:spAutoFit/>
          </a:bodyPr>
          <a:lstStyle/>
          <a:p>
            <a:pPr algn="ctr"/>
            <a:r>
              <a:rPr lang="en-US" dirty="0">
                <a:solidFill>
                  <a:srgbClr val="FF0000"/>
                </a:solidFill>
              </a:rPr>
              <a:t>Subject of this</a:t>
            </a:r>
            <a:br>
              <a:rPr lang="en-US" dirty="0">
                <a:solidFill>
                  <a:srgbClr val="FF0000"/>
                </a:solidFill>
              </a:rPr>
            </a:br>
            <a:r>
              <a:rPr lang="en-US" dirty="0">
                <a:solidFill>
                  <a:srgbClr val="FF0000"/>
                </a:solidFill>
              </a:rPr>
              <a:t>lecture and part of</a:t>
            </a:r>
            <a:br>
              <a:rPr lang="en-US" dirty="0">
                <a:solidFill>
                  <a:srgbClr val="FF0000"/>
                </a:solidFill>
              </a:rPr>
            </a:br>
            <a:r>
              <a:rPr lang="en-US" dirty="0">
                <a:solidFill>
                  <a:srgbClr val="FF0000"/>
                </a:solidFill>
              </a:rPr>
              <a:t>HW4</a:t>
            </a:r>
          </a:p>
        </p:txBody>
      </p:sp>
    </p:spTree>
    <p:extLst>
      <p:ext uri="{BB962C8B-B14F-4D97-AF65-F5344CB8AC3E}">
        <p14:creationId xmlns:p14="http://schemas.microsoft.com/office/powerpoint/2010/main" val="42837002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One Taxonomy</a:t>
            </a:r>
          </a:p>
        </p:txBody>
      </p:sp>
      <p:pic>
        <p:nvPicPr>
          <p:cNvPr id="4" name="Picture 3"/>
          <p:cNvPicPr>
            <a:picLocks noChangeAspect="1"/>
          </p:cNvPicPr>
          <p:nvPr/>
        </p:nvPicPr>
        <p:blipFill>
          <a:blip r:embed="rId2"/>
          <a:stretch>
            <a:fillRect/>
          </a:stretch>
        </p:blipFill>
        <p:spPr>
          <a:xfrm>
            <a:off x="1295400" y="590550"/>
            <a:ext cx="5410200" cy="4052401"/>
          </a:xfrm>
          <a:prstGeom prst="rect">
            <a:avLst/>
          </a:prstGeom>
          <a:ln>
            <a:solidFill>
              <a:schemeClr val="accent1"/>
            </a:solidFill>
          </a:ln>
        </p:spPr>
      </p:pic>
    </p:spTree>
    <p:extLst>
      <p:ext uri="{BB962C8B-B14F-4D97-AF65-F5344CB8AC3E}">
        <p14:creationId xmlns:p14="http://schemas.microsoft.com/office/powerpoint/2010/main" val="83146613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Another Taxonomy</a:t>
            </a:r>
          </a:p>
        </p:txBody>
      </p:sp>
      <p:pic>
        <p:nvPicPr>
          <p:cNvPr id="3" name="Picture 2"/>
          <p:cNvPicPr>
            <a:picLocks noChangeAspect="1"/>
          </p:cNvPicPr>
          <p:nvPr/>
        </p:nvPicPr>
        <p:blipFill>
          <a:blip r:embed="rId2"/>
          <a:stretch>
            <a:fillRect/>
          </a:stretch>
        </p:blipFill>
        <p:spPr>
          <a:xfrm>
            <a:off x="1524000" y="514350"/>
            <a:ext cx="5623639" cy="4019404"/>
          </a:xfrm>
          <a:prstGeom prst="rect">
            <a:avLst/>
          </a:prstGeom>
        </p:spPr>
      </p:pic>
    </p:spTree>
    <p:extLst>
      <p:ext uri="{BB962C8B-B14F-4D97-AF65-F5344CB8AC3E}">
        <p14:creationId xmlns:p14="http://schemas.microsoft.com/office/powerpoint/2010/main" val="8734300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 Cases</a:t>
            </a:r>
          </a:p>
        </p:txBody>
      </p:sp>
      <p:sp>
        <p:nvSpPr>
          <p:cNvPr id="3" name="Content Placeholder 2"/>
          <p:cNvSpPr>
            <a:spLocks noGrp="1"/>
          </p:cNvSpPr>
          <p:nvPr>
            <p:ph sz="quarter" idx="1"/>
          </p:nvPr>
        </p:nvSpPr>
        <p:spPr>
          <a:xfrm>
            <a:off x="104118" y="552450"/>
            <a:ext cx="4257116" cy="4038600"/>
          </a:xfrm>
        </p:spPr>
        <p:txBody>
          <a:bodyPr/>
          <a:lstStyle/>
          <a:p>
            <a:pPr marL="0" indent="0">
              <a:buNone/>
            </a:pPr>
            <a:r>
              <a:rPr lang="en-US" sz="1600" dirty="0"/>
              <a:t>Motivations</a:t>
            </a:r>
          </a:p>
          <a:p>
            <a:r>
              <a:rPr lang="en-US" sz="1600" dirty="0"/>
              <a:t>Massive write performance.</a:t>
            </a:r>
          </a:p>
          <a:p>
            <a:r>
              <a:rPr lang="en-US" sz="1600" dirty="0"/>
              <a:t>Fast key value look ups.</a:t>
            </a:r>
          </a:p>
          <a:p>
            <a:r>
              <a:rPr lang="en-US" sz="1600" dirty="0"/>
              <a:t>Flexible schema and data types.</a:t>
            </a:r>
          </a:p>
          <a:p>
            <a:r>
              <a:rPr lang="en-US" sz="1600" dirty="0"/>
              <a:t>No single point of failure.</a:t>
            </a:r>
          </a:p>
          <a:p>
            <a:r>
              <a:rPr lang="en-US" sz="1600" dirty="0"/>
              <a:t>Fast prototyping and development.</a:t>
            </a:r>
          </a:p>
          <a:p>
            <a:r>
              <a:rPr lang="en-US" sz="1600" dirty="0"/>
              <a:t>Out of the box scalability.</a:t>
            </a:r>
          </a:p>
          <a:p>
            <a:r>
              <a:rPr lang="en-US" sz="1600" dirty="0"/>
              <a:t>Easy maintenance.</a:t>
            </a:r>
          </a:p>
          <a:p>
            <a:endParaRPr lang="en-US" sz="1600" dirty="0"/>
          </a:p>
          <a:p>
            <a:endParaRPr lang="en-US" sz="1600" dirty="0"/>
          </a:p>
        </p:txBody>
      </p:sp>
      <p:sp>
        <p:nvSpPr>
          <p:cNvPr id="4" name="Content Placeholder 2">
            <a:extLst>
              <a:ext uri="{FF2B5EF4-FFF2-40B4-BE49-F238E27FC236}">
                <a16:creationId xmlns:a16="http://schemas.microsoft.com/office/drawing/2014/main" id="{EAB2728E-378D-B84D-8FC0-798AF9578438}"/>
              </a:ext>
            </a:extLst>
          </p:cNvPr>
          <p:cNvSpPr txBox="1">
            <a:spLocks/>
          </p:cNvSpPr>
          <p:nvPr/>
        </p:nvSpPr>
        <p:spPr>
          <a:xfrm>
            <a:off x="4572000" y="461050"/>
            <a:ext cx="4485716" cy="4221400"/>
          </a:xfrm>
          <a:prstGeom prst="rect">
            <a:avLst/>
          </a:prstGeom>
        </p:spPr>
        <p:txBody>
          <a:bodyPr>
            <a:normAutofit/>
          </a:bodyPr>
          <a:lstStyle>
            <a:lvl1pPr marL="342900" indent="-3429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1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16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14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14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200" rtl="0" eaLnBrk="1" fontAlgn="base" latinLnBrk="0" hangingPunct="1">
              <a:lnSpc>
                <a:spcPct val="100000"/>
              </a:lnSpc>
              <a:spcBef>
                <a:spcPct val="20000"/>
              </a:spcBef>
              <a:spcAft>
                <a:spcPct val="0"/>
              </a:spcAft>
              <a:buClrTx/>
              <a:buSzTx/>
              <a:buFont typeface="Arial" charset="0"/>
              <a:buNone/>
              <a:tabLst/>
              <a:defRPr/>
            </a:pPr>
            <a:r>
              <a:rPr kumimoji="0" lang="en-US" sz="1600" b="0" i="0" u="none" strike="noStrike" kern="1200" cap="none" spc="0" normalizeH="0" baseline="0" noProof="0" dirty="0">
                <a:ln>
                  <a:noFill/>
                </a:ln>
                <a:solidFill>
                  <a:prstClr val="black"/>
                </a:solidFill>
                <a:effectLst/>
                <a:uLnTx/>
                <a:uFillTx/>
                <a:latin typeface="Calibri"/>
                <a:ea typeface="ＭＳ Ｐゴシック" charset="-128"/>
                <a:cs typeface="+mn-cs"/>
              </a:rPr>
              <a:t>What is wrong with SQL/Relational?</a:t>
            </a:r>
          </a:p>
          <a:p>
            <a:pPr marL="342900" marR="0" lvl="0" indent="-342900" algn="l" defTabSz="457200" rtl="0" eaLnBrk="1" fontAlgn="base" latinLnBrk="0" hangingPunct="1">
              <a:lnSpc>
                <a:spcPct val="100000"/>
              </a:lnSpc>
              <a:spcBef>
                <a:spcPct val="20000"/>
              </a:spcBef>
              <a:spcAft>
                <a:spcPct val="0"/>
              </a:spcAft>
              <a:buClrTx/>
              <a:buSzTx/>
              <a:buFont typeface="Arial" charset="0"/>
              <a:buChar char="•"/>
              <a:tabLst/>
              <a:defRPr/>
            </a:pPr>
            <a:r>
              <a:rPr kumimoji="0" lang="en-US" sz="1600" b="0" i="0" u="none" strike="noStrike" kern="1200" cap="none" spc="0" normalizeH="0" baseline="0" noProof="0" dirty="0">
                <a:ln>
                  <a:noFill/>
                </a:ln>
                <a:solidFill>
                  <a:prstClr val="black"/>
                </a:solidFill>
                <a:effectLst/>
                <a:uLnTx/>
                <a:uFillTx/>
                <a:latin typeface="Calibri"/>
                <a:ea typeface="ＭＳ Ｐゴシック" charset="-128"/>
                <a:cs typeface="+mn-cs"/>
              </a:rPr>
              <a:t>Nothing. One size fits all? Not really. </a:t>
            </a:r>
          </a:p>
          <a:p>
            <a:pPr marL="342900" marR="0" lvl="0" indent="-342900" algn="l" defTabSz="457200" rtl="0" eaLnBrk="1" fontAlgn="base" latinLnBrk="0" hangingPunct="1">
              <a:lnSpc>
                <a:spcPct val="100000"/>
              </a:lnSpc>
              <a:spcBef>
                <a:spcPct val="20000"/>
              </a:spcBef>
              <a:spcAft>
                <a:spcPct val="0"/>
              </a:spcAft>
              <a:buClrTx/>
              <a:buSzTx/>
              <a:buFont typeface="Arial" charset="0"/>
              <a:buChar char="•"/>
              <a:tabLst/>
              <a:defRPr/>
            </a:pPr>
            <a:r>
              <a:rPr kumimoji="0" lang="en-US" sz="1600" b="0" i="0" u="none" strike="noStrike" kern="1200" cap="none" spc="0" normalizeH="0" baseline="0" noProof="0" dirty="0">
                <a:ln>
                  <a:noFill/>
                </a:ln>
                <a:solidFill>
                  <a:prstClr val="black"/>
                </a:solidFill>
                <a:effectLst/>
                <a:uLnTx/>
                <a:uFillTx/>
                <a:latin typeface="Calibri"/>
                <a:ea typeface="ＭＳ Ｐゴシック" charset="-128"/>
                <a:cs typeface="+mn-cs"/>
              </a:rPr>
              <a:t>Impedance mismatch. – </a:t>
            </a:r>
            <a:br>
              <a:rPr kumimoji="0" lang="en-US" sz="1600" b="0" i="0" u="none" strike="noStrike" kern="1200" cap="none" spc="0" normalizeH="0" baseline="0" noProof="0" dirty="0">
                <a:ln>
                  <a:noFill/>
                </a:ln>
                <a:solidFill>
                  <a:prstClr val="black"/>
                </a:solidFill>
                <a:effectLst/>
                <a:uLnTx/>
                <a:uFillTx/>
                <a:latin typeface="Calibri"/>
                <a:ea typeface="ＭＳ Ｐゴシック" charset="-128"/>
                <a:cs typeface="+mn-cs"/>
              </a:rPr>
            </a:br>
            <a:r>
              <a:rPr kumimoji="0" lang="en-US" sz="1600" b="0" i="0" u="none" strike="noStrike" kern="1200" cap="none" spc="0" normalizeH="0" baseline="0" noProof="0" dirty="0">
                <a:ln>
                  <a:noFill/>
                </a:ln>
                <a:solidFill>
                  <a:prstClr val="black"/>
                </a:solidFill>
                <a:effectLst/>
                <a:uLnTx/>
                <a:uFillTx/>
                <a:latin typeface="Calibri"/>
                <a:ea typeface="ＭＳ Ｐゴシック" charset="-128"/>
                <a:cs typeface="+mn-cs"/>
              </a:rPr>
              <a:t>Object Relational Mapping doesn’t</a:t>
            </a:r>
            <a:br>
              <a:rPr kumimoji="0" lang="en-US" sz="1600" b="0" i="0" u="none" strike="noStrike" kern="1200" cap="none" spc="0" normalizeH="0" baseline="0" noProof="0" dirty="0">
                <a:ln>
                  <a:noFill/>
                </a:ln>
                <a:solidFill>
                  <a:prstClr val="black"/>
                </a:solidFill>
                <a:effectLst/>
                <a:uLnTx/>
                <a:uFillTx/>
                <a:latin typeface="Calibri"/>
                <a:ea typeface="ＭＳ Ｐゴシック" charset="-128"/>
                <a:cs typeface="+mn-cs"/>
              </a:rPr>
            </a:br>
            <a:r>
              <a:rPr kumimoji="0" lang="en-US" sz="1600" b="0" i="0" u="none" strike="noStrike" kern="1200" cap="none" spc="0" normalizeH="0" baseline="0" noProof="0" dirty="0">
                <a:ln>
                  <a:noFill/>
                </a:ln>
                <a:solidFill>
                  <a:prstClr val="black"/>
                </a:solidFill>
                <a:effectLst/>
                <a:uLnTx/>
                <a:uFillTx/>
                <a:latin typeface="Calibri"/>
                <a:ea typeface="ＭＳ Ｐゴシック" charset="-128"/>
                <a:cs typeface="+mn-cs"/>
              </a:rPr>
              <a:t>work quite well.</a:t>
            </a:r>
          </a:p>
          <a:p>
            <a:pPr marL="342900" marR="0" lvl="0" indent="-342900" algn="l" defTabSz="457200" rtl="0" eaLnBrk="1" fontAlgn="base" latinLnBrk="0" hangingPunct="1">
              <a:lnSpc>
                <a:spcPct val="100000"/>
              </a:lnSpc>
              <a:spcBef>
                <a:spcPct val="20000"/>
              </a:spcBef>
              <a:spcAft>
                <a:spcPct val="0"/>
              </a:spcAft>
              <a:buClrTx/>
              <a:buSzTx/>
              <a:buFont typeface="Arial" charset="0"/>
              <a:buChar char="•"/>
              <a:tabLst/>
              <a:defRPr/>
            </a:pPr>
            <a:r>
              <a:rPr kumimoji="0" lang="en-US" sz="1600" b="0" i="0" u="none" strike="noStrike" kern="1200" cap="none" spc="0" normalizeH="0" baseline="0" noProof="0" dirty="0">
                <a:ln>
                  <a:noFill/>
                </a:ln>
                <a:solidFill>
                  <a:prstClr val="black"/>
                </a:solidFill>
                <a:effectLst/>
                <a:uLnTx/>
                <a:uFillTx/>
                <a:latin typeface="Calibri"/>
                <a:ea typeface="ＭＳ Ｐゴシック" charset="-128"/>
                <a:cs typeface="+mn-cs"/>
              </a:rPr>
              <a:t>Rigid schema design.</a:t>
            </a:r>
          </a:p>
          <a:p>
            <a:pPr marL="342900" marR="0" lvl="0" indent="-342900" algn="l" defTabSz="457200" rtl="0" eaLnBrk="1" fontAlgn="base" latinLnBrk="0" hangingPunct="1">
              <a:lnSpc>
                <a:spcPct val="100000"/>
              </a:lnSpc>
              <a:spcBef>
                <a:spcPct val="20000"/>
              </a:spcBef>
              <a:spcAft>
                <a:spcPct val="0"/>
              </a:spcAft>
              <a:buClrTx/>
              <a:buSzTx/>
              <a:buFont typeface="Arial" charset="0"/>
              <a:buChar char="•"/>
              <a:tabLst/>
              <a:defRPr/>
            </a:pPr>
            <a:r>
              <a:rPr kumimoji="0" lang="en-US" sz="1600" b="0" i="0" u="none" strike="noStrike" kern="1200" cap="none" spc="0" normalizeH="0" baseline="0" noProof="0" dirty="0">
                <a:ln>
                  <a:noFill/>
                </a:ln>
                <a:solidFill>
                  <a:prstClr val="black"/>
                </a:solidFill>
                <a:effectLst/>
                <a:uLnTx/>
                <a:uFillTx/>
                <a:latin typeface="Calibri"/>
                <a:ea typeface="ＭＳ Ｐゴシック" charset="-128"/>
                <a:cs typeface="+mn-cs"/>
              </a:rPr>
              <a:t>Harder to scale.</a:t>
            </a:r>
          </a:p>
          <a:p>
            <a:pPr marL="342900" marR="0" lvl="0" indent="-342900" algn="l" defTabSz="457200" rtl="0" eaLnBrk="1" fontAlgn="base" latinLnBrk="0" hangingPunct="1">
              <a:lnSpc>
                <a:spcPct val="100000"/>
              </a:lnSpc>
              <a:spcBef>
                <a:spcPct val="20000"/>
              </a:spcBef>
              <a:spcAft>
                <a:spcPct val="0"/>
              </a:spcAft>
              <a:buClrTx/>
              <a:buSzTx/>
              <a:buFont typeface="Arial" charset="0"/>
              <a:buChar char="•"/>
              <a:tabLst/>
              <a:defRPr/>
            </a:pPr>
            <a:r>
              <a:rPr kumimoji="0" lang="en-US" sz="1600" b="0" i="0" u="none" strike="noStrike" kern="1200" cap="none" spc="0" normalizeH="0" baseline="0" noProof="0" dirty="0">
                <a:ln>
                  <a:noFill/>
                </a:ln>
                <a:solidFill>
                  <a:prstClr val="black"/>
                </a:solidFill>
                <a:effectLst/>
                <a:uLnTx/>
                <a:uFillTx/>
                <a:latin typeface="Calibri"/>
                <a:ea typeface="ＭＳ Ｐゴシック" charset="-128"/>
                <a:cs typeface="+mn-cs"/>
              </a:rPr>
              <a:t>Replication.</a:t>
            </a:r>
          </a:p>
          <a:p>
            <a:pPr marL="342900" marR="0" lvl="0" indent="-342900" algn="l" defTabSz="457200" rtl="0" eaLnBrk="1" fontAlgn="base" latinLnBrk="0" hangingPunct="1">
              <a:lnSpc>
                <a:spcPct val="100000"/>
              </a:lnSpc>
              <a:spcBef>
                <a:spcPct val="20000"/>
              </a:spcBef>
              <a:spcAft>
                <a:spcPct val="0"/>
              </a:spcAft>
              <a:buClrTx/>
              <a:buSzTx/>
              <a:buFont typeface="Arial" charset="0"/>
              <a:buChar char="•"/>
              <a:tabLst/>
              <a:defRPr/>
            </a:pPr>
            <a:r>
              <a:rPr kumimoji="0" lang="en-US" sz="1600" b="0" i="0" u="none" strike="noStrike" kern="1200" cap="none" spc="0" normalizeH="0" baseline="0" noProof="0" dirty="0">
                <a:ln>
                  <a:noFill/>
                </a:ln>
                <a:solidFill>
                  <a:prstClr val="black"/>
                </a:solidFill>
                <a:effectLst/>
                <a:uLnTx/>
                <a:uFillTx/>
                <a:latin typeface="Calibri"/>
                <a:ea typeface="ＭＳ Ｐゴシック" charset="-128"/>
                <a:cs typeface="+mn-cs"/>
              </a:rPr>
              <a:t>Joins across multiple nodes? Hard.</a:t>
            </a:r>
          </a:p>
          <a:p>
            <a:pPr marL="342900" marR="0" lvl="0" indent="-342900" algn="l" defTabSz="457200" rtl="0" eaLnBrk="1" fontAlgn="base" latinLnBrk="0" hangingPunct="1">
              <a:lnSpc>
                <a:spcPct val="100000"/>
              </a:lnSpc>
              <a:spcBef>
                <a:spcPct val="20000"/>
              </a:spcBef>
              <a:spcAft>
                <a:spcPct val="0"/>
              </a:spcAft>
              <a:buClrTx/>
              <a:buSzTx/>
              <a:buFont typeface="Arial" charset="0"/>
              <a:buChar char="•"/>
              <a:tabLst/>
              <a:defRPr/>
            </a:pPr>
            <a:r>
              <a:rPr kumimoji="0" lang="en-US" sz="1600" b="0" i="0" u="none" strike="noStrike" kern="1200" cap="none" spc="0" normalizeH="0" baseline="0" noProof="0" dirty="0">
                <a:ln>
                  <a:noFill/>
                </a:ln>
                <a:solidFill>
                  <a:prstClr val="black"/>
                </a:solidFill>
                <a:effectLst/>
                <a:uLnTx/>
                <a:uFillTx/>
                <a:latin typeface="Calibri"/>
                <a:ea typeface="ＭＳ Ｐゴシック" charset="-128"/>
                <a:cs typeface="+mn-cs"/>
              </a:rPr>
              <a:t>How does RDMS handle data growth? Hard.</a:t>
            </a:r>
          </a:p>
          <a:p>
            <a:pPr marL="342900" marR="0" lvl="0" indent="-342900" algn="l" defTabSz="457200" rtl="0" eaLnBrk="1" fontAlgn="base" latinLnBrk="0" hangingPunct="1">
              <a:lnSpc>
                <a:spcPct val="100000"/>
              </a:lnSpc>
              <a:spcBef>
                <a:spcPct val="20000"/>
              </a:spcBef>
              <a:spcAft>
                <a:spcPct val="0"/>
              </a:spcAft>
              <a:buClrTx/>
              <a:buSzTx/>
              <a:buFont typeface="Arial" charset="0"/>
              <a:buChar char="•"/>
              <a:tabLst/>
              <a:defRPr/>
            </a:pPr>
            <a:r>
              <a:rPr kumimoji="0" lang="en-US" sz="1600" b="0" i="0" u="none" strike="noStrike" kern="1200" cap="none" spc="0" normalizeH="0" baseline="0" noProof="0" dirty="0">
                <a:ln>
                  <a:noFill/>
                </a:ln>
                <a:solidFill>
                  <a:prstClr val="black"/>
                </a:solidFill>
                <a:effectLst/>
                <a:uLnTx/>
                <a:uFillTx/>
                <a:latin typeface="Calibri"/>
                <a:ea typeface="ＭＳ Ｐゴシック" charset="-128"/>
                <a:cs typeface="+mn-cs"/>
              </a:rPr>
              <a:t>Need for a DBA.</a:t>
            </a:r>
          </a:p>
          <a:p>
            <a:pPr marL="342900" marR="0" lvl="0" indent="-342900" algn="l" defTabSz="457200" rtl="0" eaLnBrk="1" fontAlgn="base" latinLnBrk="0" hangingPunct="1">
              <a:lnSpc>
                <a:spcPct val="100000"/>
              </a:lnSpc>
              <a:spcBef>
                <a:spcPct val="20000"/>
              </a:spcBef>
              <a:spcAft>
                <a:spcPct val="0"/>
              </a:spcAft>
              <a:buClrTx/>
              <a:buSzTx/>
              <a:buFont typeface="Arial" charset="0"/>
              <a:buChar char="•"/>
              <a:tabLst/>
              <a:defRPr/>
            </a:pPr>
            <a:r>
              <a:rPr kumimoji="0" lang="en-US" sz="1600" b="0" i="0" u="none" strike="noStrike" kern="1200" cap="none" spc="0" normalizeH="0" baseline="0" noProof="0" dirty="0">
                <a:ln>
                  <a:noFill/>
                </a:ln>
                <a:solidFill>
                  <a:prstClr val="black"/>
                </a:solidFill>
                <a:effectLst/>
                <a:uLnTx/>
                <a:uFillTx/>
                <a:latin typeface="Calibri"/>
                <a:ea typeface="ＭＳ Ｐゴシック" charset="-128"/>
                <a:cs typeface="+mn-cs"/>
              </a:rPr>
              <a:t>Many programmers are already familiar with it.</a:t>
            </a:r>
          </a:p>
          <a:p>
            <a:pPr marL="342900" marR="0" lvl="0" indent="-342900" algn="l" defTabSz="457200" rtl="0" eaLnBrk="1" fontAlgn="base" latinLnBrk="0" hangingPunct="1">
              <a:lnSpc>
                <a:spcPct val="100000"/>
              </a:lnSpc>
              <a:spcBef>
                <a:spcPct val="20000"/>
              </a:spcBef>
              <a:spcAft>
                <a:spcPct val="0"/>
              </a:spcAft>
              <a:buClrTx/>
              <a:buSzTx/>
              <a:buFont typeface="Arial" charset="0"/>
              <a:buChar char="•"/>
              <a:tabLst/>
              <a:defRPr/>
            </a:pPr>
            <a:r>
              <a:rPr kumimoji="0" lang="en-US" sz="1600" b="0" i="0" u="none" strike="noStrike" kern="1200" cap="none" spc="0" normalizeH="0" baseline="0" noProof="0" dirty="0">
                <a:ln>
                  <a:noFill/>
                </a:ln>
                <a:solidFill>
                  <a:prstClr val="black"/>
                </a:solidFill>
                <a:effectLst/>
                <a:uLnTx/>
                <a:uFillTx/>
                <a:latin typeface="Calibri"/>
                <a:ea typeface="ＭＳ Ｐゴシック" charset="-128"/>
                <a:cs typeface="+mn-cs"/>
              </a:rPr>
              <a:t>Transactions and ACID make development easy.</a:t>
            </a:r>
          </a:p>
          <a:p>
            <a:pPr marL="342900" marR="0" lvl="0" indent="-342900" algn="l" defTabSz="457200" rtl="0" eaLnBrk="1" fontAlgn="base" latinLnBrk="0" hangingPunct="1">
              <a:lnSpc>
                <a:spcPct val="100000"/>
              </a:lnSpc>
              <a:spcBef>
                <a:spcPct val="20000"/>
              </a:spcBef>
              <a:spcAft>
                <a:spcPct val="0"/>
              </a:spcAft>
              <a:buClrTx/>
              <a:buSzTx/>
              <a:buFont typeface="Arial" charset="0"/>
              <a:buChar char="•"/>
              <a:tabLst/>
              <a:defRPr/>
            </a:pPr>
            <a:r>
              <a:rPr kumimoji="0" lang="en-US" sz="1600" b="0" i="0" u="none" strike="noStrike" kern="1200" cap="none" spc="0" normalizeH="0" baseline="0" noProof="0" dirty="0">
                <a:ln>
                  <a:noFill/>
                </a:ln>
                <a:solidFill>
                  <a:prstClr val="black"/>
                </a:solidFill>
                <a:effectLst/>
                <a:uLnTx/>
                <a:uFillTx/>
                <a:latin typeface="Calibri"/>
                <a:ea typeface="ＭＳ Ｐゴシック" charset="-128"/>
                <a:cs typeface="+mn-cs"/>
              </a:rPr>
              <a:t>Lots of tools to use.</a:t>
            </a:r>
          </a:p>
        </p:txBody>
      </p:sp>
    </p:spTree>
    <p:extLst>
      <p:ext uri="{BB962C8B-B14F-4D97-AF65-F5344CB8AC3E}">
        <p14:creationId xmlns:p14="http://schemas.microsoft.com/office/powerpoint/2010/main" val="316627523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8">
            <a:extLst>
              <a:ext uri="{FF2B5EF4-FFF2-40B4-BE49-F238E27FC236}">
                <a16:creationId xmlns:a16="http://schemas.microsoft.com/office/drawing/2014/main" id="{B6035C87-35FA-374A-9083-75575E10BC47}"/>
              </a:ext>
            </a:extLst>
          </p:cNvPr>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Documents</a:t>
            </a:r>
            <a:endParaRPr kumimoji="0" lang="en-US" altLang="en-US" sz="16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3" name="TextBox 9">
            <a:extLst>
              <a:ext uri="{FF2B5EF4-FFF2-40B4-BE49-F238E27FC236}">
                <a16:creationId xmlns:a16="http://schemas.microsoft.com/office/drawing/2014/main" id="{54A0658A-2F6D-E6AB-CD5A-705C6B232C34}"/>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67</a:t>
            </a:fld>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COMS W4111_002_2023_3: Lecture 9: Module II, NoSQL 2		© Donald F. Ferguson, 2023</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82455188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A0660CA-4662-D64F-94D0-C96B846A34A5}"/>
              </a:ext>
            </a:extLst>
          </p:cNvPr>
          <p:cNvSpPr>
            <a:spLocks noGrp="1"/>
          </p:cNvSpPr>
          <p:nvPr>
            <p:ph idx="1"/>
          </p:nvPr>
        </p:nvSpPr>
        <p:spPr>
          <a:xfrm>
            <a:off x="3276600" y="642492"/>
            <a:ext cx="5715000" cy="3986658"/>
          </a:xfrm>
        </p:spPr>
        <p:txBody>
          <a:bodyPr/>
          <a:lstStyle/>
          <a:p>
            <a:r>
              <a:rPr lang="en-US" dirty="0"/>
              <a:t>There are 5 entity types on the form:</a:t>
            </a:r>
          </a:p>
          <a:p>
            <a:pPr lvl="1"/>
            <a:r>
              <a:rPr lang="en-US" dirty="0"/>
              <a:t>A “copy of” customer information.</a:t>
            </a:r>
          </a:p>
          <a:p>
            <a:pPr lvl="1"/>
            <a:r>
              <a:rPr lang="en-US" dirty="0"/>
              <a:t>Links (via </a:t>
            </a:r>
            <a:r>
              <a:rPr lang="en-US" dirty="0" err="1"/>
              <a:t>productCode</a:t>
            </a:r>
            <a:r>
              <a:rPr lang="en-US" dirty="0"/>
              <a:t>) to products</a:t>
            </a:r>
          </a:p>
          <a:p>
            <a:pPr lvl="1"/>
            <a:r>
              <a:rPr lang="en-US" dirty="0">
                <a:solidFill>
                  <a:srgbClr val="0070C0"/>
                </a:solidFill>
              </a:rPr>
              <a:t>Order</a:t>
            </a:r>
          </a:p>
          <a:p>
            <a:pPr lvl="1"/>
            <a:r>
              <a:rPr lang="en-US" dirty="0" err="1">
                <a:solidFill>
                  <a:srgbClr val="00B050"/>
                </a:solidFill>
              </a:rPr>
              <a:t>OrderDetails</a:t>
            </a:r>
            <a:endParaRPr lang="en-US" dirty="0">
              <a:solidFill>
                <a:srgbClr val="00B050"/>
              </a:solidFill>
            </a:endParaRPr>
          </a:p>
          <a:p>
            <a:pPr lvl="1"/>
            <a:r>
              <a:rPr lang="en-US" dirty="0">
                <a:solidFill>
                  <a:srgbClr val="FF0000"/>
                </a:solidFill>
              </a:rPr>
              <a:t>Comments</a:t>
            </a:r>
          </a:p>
          <a:p>
            <a:r>
              <a:rPr lang="en-US" i="1" u="sng" dirty="0"/>
              <a:t>But </a:t>
            </a:r>
            <a:r>
              <a:rPr lang="en-US" i="1" u="sng" dirty="0" err="1"/>
              <a:t>OrderDetails</a:t>
            </a:r>
            <a:r>
              <a:rPr lang="en-US" i="1" u="sng" dirty="0"/>
              <a:t> and Comments are somehow different from the others.</a:t>
            </a:r>
          </a:p>
          <a:p>
            <a:pPr lvl="1"/>
            <a:r>
              <a:rPr lang="en-US" i="1" u="sng" dirty="0"/>
              <a:t>These are arrays of objects</a:t>
            </a:r>
          </a:p>
          <a:p>
            <a:pPr lvl="1"/>
            <a:r>
              <a:rPr lang="en-US" i="1" u="sng" dirty="0"/>
              <a:t>That are sort of “inside” the order.</a:t>
            </a:r>
          </a:p>
          <a:p>
            <a:r>
              <a:rPr lang="en-US" dirty="0"/>
              <a:t>These are weak entities, but relational does not always handle these well.</a:t>
            </a:r>
          </a:p>
        </p:txBody>
      </p:sp>
      <p:sp>
        <p:nvSpPr>
          <p:cNvPr id="3" name="Title 2">
            <a:extLst>
              <a:ext uri="{FF2B5EF4-FFF2-40B4-BE49-F238E27FC236}">
                <a16:creationId xmlns:a16="http://schemas.microsoft.com/office/drawing/2014/main" id="{F46374F2-8846-F44D-9C19-D67C383E3B35}"/>
              </a:ext>
            </a:extLst>
          </p:cNvPr>
          <p:cNvSpPr>
            <a:spLocks noGrp="1"/>
          </p:cNvSpPr>
          <p:nvPr>
            <p:ph type="title"/>
          </p:nvPr>
        </p:nvSpPr>
        <p:spPr/>
        <p:txBody>
          <a:bodyPr/>
          <a:lstStyle/>
          <a:p>
            <a:r>
              <a:rPr lang="en-US" dirty="0"/>
              <a:t>Example Document – An Order</a:t>
            </a:r>
          </a:p>
        </p:txBody>
      </p:sp>
      <p:pic>
        <p:nvPicPr>
          <p:cNvPr id="1026" name="Picture 2" descr="Free Order Form Templates | Smartsheet">
            <a:extLst>
              <a:ext uri="{FF2B5EF4-FFF2-40B4-BE49-F238E27FC236}">
                <a16:creationId xmlns:a16="http://schemas.microsoft.com/office/drawing/2014/main" id="{19E1256F-4414-1345-8C12-0574274464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7655" y="568872"/>
            <a:ext cx="2801734" cy="3986658"/>
          </a:xfrm>
          <a:prstGeom prst="rect">
            <a:avLst/>
          </a:prstGeom>
          <a:noFill/>
          <a:extLst>
            <a:ext uri="{909E8E84-426E-40DD-AFC4-6F175D3DCCD1}">
              <a14:hiddenFill xmlns:a14="http://schemas.microsoft.com/office/drawing/2010/main">
                <a:solidFill>
                  <a:srgbClr val="FFFFFF"/>
                </a:solidFill>
              </a14:hiddenFill>
            </a:ext>
          </a:extLst>
        </p:spPr>
      </p:pic>
      <p:sp>
        <p:nvSpPr>
          <p:cNvPr id="4" name="Rounded Rectangle 3">
            <a:extLst>
              <a:ext uri="{FF2B5EF4-FFF2-40B4-BE49-F238E27FC236}">
                <a16:creationId xmlns:a16="http://schemas.microsoft.com/office/drawing/2014/main" id="{CFC9BEA4-05DF-8343-BA09-46027519A178}"/>
              </a:ext>
            </a:extLst>
          </p:cNvPr>
          <p:cNvSpPr/>
          <p:nvPr/>
        </p:nvSpPr>
        <p:spPr>
          <a:xfrm>
            <a:off x="157655" y="1504950"/>
            <a:ext cx="1823545" cy="685800"/>
          </a:xfrm>
          <a:prstGeom prst="roundRect">
            <a:avLst/>
          </a:prstGeom>
          <a:solidFill>
            <a:srgbClr val="0070C0">
              <a:alpha val="25000"/>
            </a:srgbClr>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7EEE1EEE-86F8-054C-AE2C-C614FAC925CE}"/>
              </a:ext>
            </a:extLst>
          </p:cNvPr>
          <p:cNvSpPr/>
          <p:nvPr/>
        </p:nvSpPr>
        <p:spPr>
          <a:xfrm>
            <a:off x="157655" y="2190750"/>
            <a:ext cx="2801734" cy="2286000"/>
          </a:xfrm>
          <a:prstGeom prst="rect">
            <a:avLst/>
          </a:prstGeom>
          <a:solidFill>
            <a:srgbClr val="7030A0">
              <a:alpha val="25000"/>
            </a:srgbClr>
          </a:solidFill>
          <a:ln w="28575">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40D6648F-C6C4-CA4E-8D3F-92537925ABE2}"/>
              </a:ext>
            </a:extLst>
          </p:cNvPr>
          <p:cNvSpPr/>
          <p:nvPr/>
        </p:nvSpPr>
        <p:spPr>
          <a:xfrm>
            <a:off x="1991932" y="1504950"/>
            <a:ext cx="967457" cy="685800"/>
          </a:xfrm>
          <a:prstGeom prst="rect">
            <a:avLst/>
          </a:prstGeom>
          <a:solidFill>
            <a:srgbClr val="7030A0">
              <a:alpha val="25000"/>
            </a:srgbClr>
          </a:solidFill>
          <a:ln w="28575">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6C544353-96C7-A246-98A2-93149728E49C}"/>
              </a:ext>
            </a:extLst>
          </p:cNvPr>
          <p:cNvSpPr/>
          <p:nvPr/>
        </p:nvSpPr>
        <p:spPr>
          <a:xfrm>
            <a:off x="2009104" y="1538666"/>
            <a:ext cx="891257" cy="631784"/>
          </a:xfrm>
          <a:prstGeom prst="rect">
            <a:avLst/>
          </a:prstGeom>
          <a:solidFill>
            <a:srgbClr val="7030A0">
              <a:alpha val="25000"/>
            </a:srgbClr>
          </a:solidFill>
          <a:ln w="28575">
            <a:solidFill>
              <a:srgbClr val="0070C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EE02232-5845-5546-A799-1F1A4BC4FD9C}"/>
              </a:ext>
            </a:extLst>
          </p:cNvPr>
          <p:cNvSpPr/>
          <p:nvPr/>
        </p:nvSpPr>
        <p:spPr>
          <a:xfrm>
            <a:off x="185449" y="2221580"/>
            <a:ext cx="2786641" cy="1498636"/>
          </a:xfrm>
          <a:prstGeom prst="rect">
            <a:avLst/>
          </a:prstGeom>
          <a:solidFill>
            <a:srgbClr val="7030A0">
              <a:alpha val="25000"/>
            </a:srgbClr>
          </a:solidFill>
          <a:ln w="28575">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D8ADD14-89F6-A741-B57C-ABA1CC66B049}"/>
              </a:ext>
            </a:extLst>
          </p:cNvPr>
          <p:cNvSpPr/>
          <p:nvPr/>
        </p:nvSpPr>
        <p:spPr>
          <a:xfrm>
            <a:off x="152400" y="3751046"/>
            <a:ext cx="1524000" cy="573304"/>
          </a:xfrm>
          <a:prstGeom prst="rect">
            <a:avLst/>
          </a:prstGeom>
          <a:solidFill>
            <a:srgbClr val="7030A0">
              <a:alpha val="25000"/>
            </a:srgbClr>
          </a:solid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B0C2BE3-0691-2B4A-AA11-D6B6D2FCD99F}"/>
              </a:ext>
            </a:extLst>
          </p:cNvPr>
          <p:cNvSpPr/>
          <p:nvPr/>
        </p:nvSpPr>
        <p:spPr>
          <a:xfrm>
            <a:off x="2030031" y="3751046"/>
            <a:ext cx="891257" cy="631784"/>
          </a:xfrm>
          <a:prstGeom prst="rect">
            <a:avLst/>
          </a:prstGeom>
          <a:solidFill>
            <a:srgbClr val="7030A0">
              <a:alpha val="25000"/>
            </a:srgbClr>
          </a:solidFill>
          <a:ln w="28575">
            <a:solidFill>
              <a:srgbClr val="0070C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3690615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0E5ABD7C-7AEB-4367-55D7-977D560475B6}"/>
              </a:ext>
            </a:extLst>
          </p:cNvPr>
          <p:cNvSpPr>
            <a:spLocks noGrp="1"/>
          </p:cNvSpPr>
          <p:nvPr>
            <p:ph idx="1"/>
          </p:nvPr>
        </p:nvSpPr>
        <p:spPr>
          <a:xfrm>
            <a:off x="73698" y="3787864"/>
            <a:ext cx="8839200" cy="762743"/>
          </a:xfrm>
        </p:spPr>
        <p:txBody>
          <a:bodyPr/>
          <a:lstStyle/>
          <a:p>
            <a:pPr marL="0" indent="0">
              <a:buNone/>
            </a:pPr>
            <a:r>
              <a:rPr lang="en-US" sz="1600" dirty="0"/>
              <a:t>The key difference?</a:t>
            </a:r>
          </a:p>
          <a:p>
            <a:r>
              <a:rPr lang="en-US" sz="1600" dirty="0"/>
              <a:t>Relational DB attributes are atomic.</a:t>
            </a:r>
          </a:p>
          <a:p>
            <a:r>
              <a:rPr lang="en-US" sz="1600" dirty="0"/>
              <a:t>Document DB attributes may be </a:t>
            </a:r>
            <a:r>
              <a:rPr lang="en-US" sz="1600" i="1" dirty="0"/>
              <a:t>multi-valued</a:t>
            </a:r>
            <a:r>
              <a:rPr lang="en-US" sz="1600" dirty="0"/>
              <a:t> and </a:t>
            </a:r>
            <a:r>
              <a:rPr lang="en-US" sz="1600" i="1" dirty="0"/>
              <a:t>complex.</a:t>
            </a:r>
            <a:endParaRPr lang="en-US" sz="1600" dirty="0"/>
          </a:p>
        </p:txBody>
      </p:sp>
      <p:sp>
        <p:nvSpPr>
          <p:cNvPr id="3" name="Title 2">
            <a:extLst>
              <a:ext uri="{FF2B5EF4-FFF2-40B4-BE49-F238E27FC236}">
                <a16:creationId xmlns:a16="http://schemas.microsoft.com/office/drawing/2014/main" id="{1142E414-544D-0956-9886-4256FD95F6A0}"/>
              </a:ext>
            </a:extLst>
          </p:cNvPr>
          <p:cNvSpPr>
            <a:spLocks noGrp="1"/>
          </p:cNvSpPr>
          <p:nvPr>
            <p:ph type="title"/>
          </p:nvPr>
        </p:nvSpPr>
        <p:spPr/>
        <p:txBody>
          <a:bodyPr/>
          <a:lstStyle/>
          <a:p>
            <a:r>
              <a:rPr lang="en-US" dirty="0"/>
              <a:t>Relational vs Document</a:t>
            </a:r>
          </a:p>
        </p:txBody>
      </p:sp>
      <p:pic>
        <p:nvPicPr>
          <p:cNvPr id="4" name="Picture 3">
            <a:extLst>
              <a:ext uri="{FF2B5EF4-FFF2-40B4-BE49-F238E27FC236}">
                <a16:creationId xmlns:a16="http://schemas.microsoft.com/office/drawing/2014/main" id="{498BC4C8-0987-B2C6-6662-43BFCAD28DC6}"/>
              </a:ext>
            </a:extLst>
          </p:cNvPr>
          <p:cNvPicPr>
            <a:picLocks noChangeAspect="1"/>
          </p:cNvPicPr>
          <p:nvPr/>
        </p:nvPicPr>
        <p:blipFill>
          <a:blip r:embed="rId2"/>
          <a:stretch>
            <a:fillRect/>
          </a:stretch>
        </p:blipFill>
        <p:spPr>
          <a:xfrm>
            <a:off x="53772" y="763727"/>
            <a:ext cx="4031464" cy="3086101"/>
          </a:xfrm>
          <a:prstGeom prst="rect">
            <a:avLst/>
          </a:prstGeom>
        </p:spPr>
      </p:pic>
      <p:pic>
        <p:nvPicPr>
          <p:cNvPr id="5" name="Picture 4">
            <a:extLst>
              <a:ext uri="{FF2B5EF4-FFF2-40B4-BE49-F238E27FC236}">
                <a16:creationId xmlns:a16="http://schemas.microsoft.com/office/drawing/2014/main" id="{6A295AA2-295E-8E3F-BFD5-82626A5FE104}"/>
              </a:ext>
            </a:extLst>
          </p:cNvPr>
          <p:cNvPicPr>
            <a:picLocks noChangeAspect="1"/>
          </p:cNvPicPr>
          <p:nvPr/>
        </p:nvPicPr>
        <p:blipFill>
          <a:blip r:embed="rId3"/>
          <a:stretch>
            <a:fillRect/>
          </a:stretch>
        </p:blipFill>
        <p:spPr>
          <a:xfrm>
            <a:off x="4267200" y="765698"/>
            <a:ext cx="4682654" cy="2779330"/>
          </a:xfrm>
          <a:prstGeom prst="rect">
            <a:avLst/>
          </a:prstGeom>
        </p:spPr>
      </p:pic>
      <p:sp>
        <p:nvSpPr>
          <p:cNvPr id="6" name="TextBox 5">
            <a:extLst>
              <a:ext uri="{FF2B5EF4-FFF2-40B4-BE49-F238E27FC236}">
                <a16:creationId xmlns:a16="http://schemas.microsoft.com/office/drawing/2014/main" id="{8DE6E368-AB52-3FB1-1465-94E9055DC5D2}"/>
              </a:ext>
            </a:extLst>
          </p:cNvPr>
          <p:cNvSpPr txBox="1"/>
          <p:nvPr/>
        </p:nvSpPr>
        <p:spPr>
          <a:xfrm>
            <a:off x="1509767" y="417386"/>
            <a:ext cx="1119474" cy="369332"/>
          </a:xfrm>
          <a:prstGeom prst="rect">
            <a:avLst/>
          </a:prstGeom>
          <a:noFill/>
        </p:spPr>
        <p:txBody>
          <a:bodyPr wrap="none" rtlCol="0">
            <a:spAutoFit/>
          </a:bodyPr>
          <a:lstStyle/>
          <a:p>
            <a:r>
              <a:rPr lang="en-US" dirty="0"/>
              <a:t>Relational</a:t>
            </a:r>
          </a:p>
        </p:txBody>
      </p:sp>
      <p:sp>
        <p:nvSpPr>
          <p:cNvPr id="7" name="TextBox 6">
            <a:extLst>
              <a:ext uri="{FF2B5EF4-FFF2-40B4-BE49-F238E27FC236}">
                <a16:creationId xmlns:a16="http://schemas.microsoft.com/office/drawing/2014/main" id="{D4B75098-C6AF-53D7-0105-5F7494C30795}"/>
              </a:ext>
            </a:extLst>
          </p:cNvPr>
          <p:cNvSpPr txBox="1"/>
          <p:nvPr/>
        </p:nvSpPr>
        <p:spPr>
          <a:xfrm>
            <a:off x="6048790" y="433072"/>
            <a:ext cx="1119474" cy="369332"/>
          </a:xfrm>
          <a:prstGeom prst="rect">
            <a:avLst/>
          </a:prstGeom>
          <a:noFill/>
        </p:spPr>
        <p:txBody>
          <a:bodyPr wrap="none" rtlCol="0">
            <a:spAutoFit/>
          </a:bodyPr>
          <a:lstStyle/>
          <a:p>
            <a:r>
              <a:rPr lang="en-US" dirty="0"/>
              <a:t>Relational</a:t>
            </a:r>
          </a:p>
        </p:txBody>
      </p:sp>
    </p:spTree>
    <p:extLst>
      <p:ext uri="{BB962C8B-B14F-4D97-AF65-F5344CB8AC3E}">
        <p14:creationId xmlns:p14="http://schemas.microsoft.com/office/powerpoint/2010/main" val="31296114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4818" name="Rectangle 2"/>
          <p:cNvSpPr>
            <a:spLocks noGrp="1" noChangeArrowheads="1"/>
          </p:cNvSpPr>
          <p:nvPr>
            <p:ph type="title"/>
          </p:nvPr>
        </p:nvSpPr>
        <p:spPr>
          <a:xfrm>
            <a:off x="1850233" y="-135731"/>
            <a:ext cx="6098381" cy="648891"/>
          </a:xfrm>
        </p:spPr>
        <p:txBody>
          <a:bodyPr/>
          <a:lstStyle/>
          <a:p>
            <a:pPr>
              <a:defRPr/>
            </a:pPr>
            <a:r>
              <a:rPr lang="en-US" altLang="en-US" dirty="0">
                <a:effectLst>
                  <a:outerShdw blurRad="38100" dist="38100" dir="2700000" algn="tl">
                    <a:srgbClr val="C0C0C0"/>
                  </a:outerShdw>
                </a:effectLst>
              </a:rPr>
              <a:t>Reduction to Relational Schemas</a:t>
            </a:r>
          </a:p>
        </p:txBody>
      </p:sp>
      <p:sp>
        <p:nvSpPr>
          <p:cNvPr id="17411" name="Rectangle 3"/>
          <p:cNvSpPr>
            <a:spLocks noChangeArrowheads="1"/>
          </p:cNvSpPr>
          <p:nvPr/>
        </p:nvSpPr>
        <p:spPr bwMode="auto">
          <a:xfrm>
            <a:off x="1728926" y="916781"/>
            <a:ext cx="5761629" cy="3157538"/>
          </a:xfrm>
          <a:prstGeom prst="rect">
            <a:avLst/>
          </a:prstGeom>
          <a:noFill/>
          <a:ln w="9525">
            <a:noFill/>
            <a:miter lim="800000"/>
            <a:headEnd/>
            <a:tailEnd/>
          </a:ln>
        </p:spPr>
        <p:txBody>
          <a:bodyPr/>
          <a:lstStyle/>
          <a:p>
            <a:pPr marL="257175" marR="0" lvl="0" indent="-257175" algn="l" defTabSz="685800" rtl="0" eaLnBrk="0" fontAlgn="base" latinLnBrk="0" hangingPunct="0">
              <a:lnSpc>
                <a:spcPct val="100000"/>
              </a:lnSpc>
              <a:spcBef>
                <a:spcPct val="35000"/>
              </a:spcBef>
              <a:spcAft>
                <a:spcPct val="0"/>
              </a:spcAft>
              <a:buClr>
                <a:srgbClr val="002060"/>
              </a:buClr>
              <a:buSzPct val="110000"/>
              <a:buFont typeface="Wingdings" panose="05000000000000000000" pitchFamily="2" charset="2"/>
              <a:buChar char="§"/>
              <a:tabLst/>
              <a:defRPr/>
            </a:pP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rPr>
              <a:t>To represent aggregation, create a schema containing</a:t>
            </a:r>
          </a:p>
          <a:p>
            <a:pPr marL="600075" marR="0" lvl="1" indent="-257175" algn="l" defTabSz="685800" rtl="0" eaLnBrk="0" fontAlgn="base" latinLnBrk="0" hangingPunct="0">
              <a:lnSpc>
                <a:spcPct val="100000"/>
              </a:lnSpc>
              <a:spcBef>
                <a:spcPct val="35000"/>
              </a:spcBef>
              <a:spcAft>
                <a:spcPct val="0"/>
              </a:spcAft>
              <a:buClr>
                <a:srgbClr val="FF9933"/>
              </a:buClr>
              <a:buSzPct val="110000"/>
              <a:buFont typeface="Arial" panose="020B0604020202020204" pitchFamily="34" charset="0"/>
              <a:buChar char="•"/>
              <a:tabLst/>
              <a:defRPr/>
            </a:pP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rPr>
              <a:t>Primary key of the aggregated relationship,</a:t>
            </a:r>
          </a:p>
          <a:p>
            <a:pPr marL="600075" marR="0" lvl="1" indent="-257175" algn="l" defTabSz="685800" rtl="0" eaLnBrk="0" fontAlgn="base" latinLnBrk="0" hangingPunct="0">
              <a:lnSpc>
                <a:spcPct val="100000"/>
              </a:lnSpc>
              <a:spcBef>
                <a:spcPct val="35000"/>
              </a:spcBef>
              <a:spcAft>
                <a:spcPct val="0"/>
              </a:spcAft>
              <a:buClr>
                <a:srgbClr val="FF9933"/>
              </a:buClr>
              <a:buSzPct val="110000"/>
              <a:buFont typeface="Arial" panose="020B0604020202020204" pitchFamily="34" charset="0"/>
              <a:buChar char="•"/>
              <a:tabLst/>
              <a:defRPr/>
            </a:pP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rPr>
              <a:t>The primary key of the associated entity set</a:t>
            </a:r>
          </a:p>
          <a:p>
            <a:pPr marL="600075" marR="0" lvl="1" indent="-257175" algn="l" defTabSz="685800" rtl="0" eaLnBrk="0" fontAlgn="base" latinLnBrk="0" hangingPunct="0">
              <a:lnSpc>
                <a:spcPct val="100000"/>
              </a:lnSpc>
              <a:spcBef>
                <a:spcPct val="35000"/>
              </a:spcBef>
              <a:spcAft>
                <a:spcPct val="0"/>
              </a:spcAft>
              <a:buClr>
                <a:srgbClr val="FF9933"/>
              </a:buClr>
              <a:buSzPct val="110000"/>
              <a:buFont typeface="Arial" panose="020B0604020202020204" pitchFamily="34" charset="0"/>
              <a:buChar char="•"/>
              <a:tabLst/>
              <a:defRPr/>
            </a:pP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rPr>
              <a:t>Any descriptive attributes</a:t>
            </a:r>
          </a:p>
          <a:p>
            <a:pPr marL="257175" marR="0" lvl="0" indent="-257175" algn="l" defTabSz="685800" rtl="0" eaLnBrk="0" fontAlgn="base" latinLnBrk="0" hangingPunct="0">
              <a:lnSpc>
                <a:spcPct val="100000"/>
              </a:lnSpc>
              <a:spcBef>
                <a:spcPct val="35000"/>
              </a:spcBef>
              <a:spcAft>
                <a:spcPct val="0"/>
              </a:spcAft>
              <a:buClr>
                <a:srgbClr val="002060"/>
              </a:buClr>
              <a:buSzPct val="110000"/>
              <a:buFont typeface="Wingdings" panose="05000000000000000000" pitchFamily="2" charset="2"/>
              <a:buChar char="§"/>
              <a:tabLst/>
              <a:defRPr/>
            </a:pP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rPr>
              <a:t>In our example:</a:t>
            </a:r>
          </a:p>
          <a:p>
            <a:pPr marL="600075" marR="0" lvl="1" indent="-257175" algn="l" defTabSz="685800" rtl="0" eaLnBrk="0" fontAlgn="base" latinLnBrk="0" hangingPunct="0">
              <a:lnSpc>
                <a:spcPct val="100000"/>
              </a:lnSpc>
              <a:spcBef>
                <a:spcPct val="35000"/>
              </a:spcBef>
              <a:spcAft>
                <a:spcPct val="0"/>
              </a:spcAft>
              <a:buClr>
                <a:srgbClr val="FF9933"/>
              </a:buClr>
              <a:buSzPct val="110000"/>
              <a:buFont typeface="Arial" panose="020B0604020202020204" pitchFamily="34" charset="0"/>
              <a:buChar char="•"/>
              <a:tabLst/>
              <a:defRPr/>
            </a:pP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rPr>
              <a:t>The schema </a:t>
            </a:r>
            <a:r>
              <a:rPr kumimoji="1"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ＭＳ Ｐゴシック" charset="-128"/>
                <a:cs typeface="+mn-cs"/>
              </a:rPr>
              <a:t>eval_for</a:t>
            </a:r>
            <a:r>
              <a:rPr kumimoji="1"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rPr>
              <a:t> </a:t>
            </a: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rPr>
              <a:t>is:</a:t>
            </a:r>
          </a:p>
          <a:p>
            <a:pPr marL="342900" marR="0" lvl="1" indent="0" algn="l" defTabSz="685800" rtl="0" eaLnBrk="0" fontAlgn="base" latinLnBrk="0" hangingPunct="0">
              <a:lnSpc>
                <a:spcPct val="100000"/>
              </a:lnSpc>
              <a:spcBef>
                <a:spcPct val="35000"/>
              </a:spcBef>
              <a:spcAft>
                <a:spcPct val="0"/>
              </a:spcAft>
              <a:buClr>
                <a:srgbClr val="FF9933"/>
              </a:buClr>
              <a:buSzPct val="110000"/>
              <a:buFontTx/>
              <a:buNone/>
              <a:tabLst/>
              <a:defRPr/>
            </a:pP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rPr>
              <a:t>	       </a:t>
            </a:r>
            <a:r>
              <a:rPr kumimoji="1"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ＭＳ Ｐゴシック" charset="-128"/>
                <a:cs typeface="+mn-cs"/>
              </a:rPr>
              <a:t>eval_for</a:t>
            </a:r>
            <a:r>
              <a:rPr kumimoji="1"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rPr>
              <a:t> </a:t>
            </a: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rPr>
              <a:t>(</a:t>
            </a:r>
            <a:r>
              <a:rPr kumimoji="1"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ＭＳ Ｐゴシック" charset="-128"/>
                <a:cs typeface="+mn-cs"/>
              </a:rPr>
              <a:t>s_ID</a:t>
            </a:r>
            <a:r>
              <a:rPr kumimoji="1"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rPr>
              <a:t>, </a:t>
            </a:r>
            <a:r>
              <a:rPr kumimoji="1"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ＭＳ Ｐゴシック" charset="-128"/>
                <a:cs typeface="+mn-cs"/>
              </a:rPr>
              <a:t>project_id</a:t>
            </a:r>
            <a:r>
              <a:rPr kumimoji="1"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rPr>
              <a:t>, </a:t>
            </a:r>
            <a:r>
              <a:rPr kumimoji="1"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ＭＳ Ｐゴシック" charset="-128"/>
                <a:cs typeface="+mn-cs"/>
              </a:rPr>
              <a:t>i_ID</a:t>
            </a:r>
            <a:r>
              <a:rPr kumimoji="1"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rPr>
              <a:t>, </a:t>
            </a:r>
            <a:r>
              <a:rPr kumimoji="1"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ＭＳ Ｐゴシック" charset="-128"/>
                <a:cs typeface="+mn-cs"/>
              </a:rPr>
              <a:t>evaluation_id</a:t>
            </a: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rPr>
              <a:t>)</a:t>
            </a:r>
          </a:p>
          <a:p>
            <a:pPr marL="600075" marR="0" lvl="1" indent="-257175" algn="l" defTabSz="685800" rtl="0" eaLnBrk="0" fontAlgn="base" latinLnBrk="0" hangingPunct="0">
              <a:lnSpc>
                <a:spcPct val="100000"/>
              </a:lnSpc>
              <a:spcBef>
                <a:spcPct val="35000"/>
              </a:spcBef>
              <a:spcAft>
                <a:spcPct val="0"/>
              </a:spcAft>
              <a:buClr>
                <a:srgbClr val="FF9933"/>
              </a:buClr>
              <a:buSzPct val="110000"/>
              <a:buFont typeface="Arial" panose="020B0604020202020204" pitchFamily="34" charset="0"/>
              <a:buChar char="•"/>
              <a:tabLst/>
              <a:defRPr/>
            </a:pP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rPr>
              <a:t>The schema </a:t>
            </a:r>
            <a:r>
              <a:rPr kumimoji="1"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ＭＳ Ｐゴシック" charset="-128"/>
                <a:cs typeface="+mn-cs"/>
              </a:rPr>
              <a:t>proj_guide</a:t>
            </a: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rPr>
              <a:t> is redundant.</a:t>
            </a:r>
          </a:p>
          <a:p>
            <a:pPr marL="257175" marR="0" lvl="0" indent="-257175" algn="l" defTabSz="685800" rtl="0" eaLnBrk="0" fontAlgn="base" latinLnBrk="0" hangingPunct="0">
              <a:lnSpc>
                <a:spcPct val="100000"/>
              </a:lnSpc>
              <a:spcBef>
                <a:spcPct val="35000"/>
              </a:spcBef>
              <a:spcAft>
                <a:spcPct val="0"/>
              </a:spcAft>
              <a:buClr>
                <a:srgbClr val="CC3300"/>
              </a:buClr>
              <a:buSzPct val="90000"/>
              <a:buFont typeface="Monotype Sorts" charset="2"/>
              <a:buChar char="n"/>
              <a:tabLst/>
              <a:defRPr/>
            </a:pPr>
            <a:endPar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endParaRPr>
          </a:p>
          <a:p>
            <a:pPr marL="257175" marR="0" lvl="0" indent="-257175" algn="l" defTabSz="685800" rtl="0" eaLnBrk="0" fontAlgn="base" latinLnBrk="0" hangingPunct="0">
              <a:lnSpc>
                <a:spcPct val="100000"/>
              </a:lnSpc>
              <a:spcBef>
                <a:spcPct val="35000"/>
              </a:spcBef>
              <a:spcAft>
                <a:spcPct val="0"/>
              </a:spcAft>
              <a:buClr>
                <a:srgbClr val="CC3300"/>
              </a:buClr>
              <a:buSzPct val="90000"/>
              <a:buFont typeface="Monotype Sorts" charset="2"/>
              <a:buChar char="n"/>
              <a:tabLst/>
              <a:defRPr/>
            </a:pPr>
            <a:endParaRPr kumimoji="1" lang="en-US" altLang="en-US" sz="1350"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endParaRPr>
          </a:p>
        </p:txBody>
      </p:sp>
    </p:spTree>
    <p:extLst>
      <p:ext uri="{BB962C8B-B14F-4D97-AF65-F5344CB8AC3E}">
        <p14:creationId xmlns:p14="http://schemas.microsoft.com/office/powerpoint/2010/main" val="43286725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4E1A080A-178E-535E-19A9-2A6642569DB6}"/>
              </a:ext>
            </a:extLst>
          </p:cNvPr>
          <p:cNvSpPr>
            <a:spLocks noGrp="1"/>
          </p:cNvSpPr>
          <p:nvPr>
            <p:ph idx="1"/>
          </p:nvPr>
        </p:nvSpPr>
        <p:spPr>
          <a:xfrm>
            <a:off x="5181601" y="444319"/>
            <a:ext cx="3657598" cy="4038600"/>
          </a:xfrm>
        </p:spPr>
        <p:txBody>
          <a:bodyPr/>
          <a:lstStyle/>
          <a:p>
            <a:pPr marL="0" indent="0">
              <a:buNone/>
            </a:pPr>
            <a:r>
              <a:rPr lang="en-US" sz="1100" dirty="0"/>
              <a:t>{</a:t>
            </a:r>
          </a:p>
          <a:p>
            <a:pPr marL="0" indent="0">
              <a:buNone/>
            </a:pPr>
            <a:r>
              <a:rPr lang="en-US" sz="1100" dirty="0"/>
              <a:t>	</a:t>
            </a:r>
            <a:r>
              <a:rPr lang="en-US" sz="1100" dirty="0" err="1"/>
              <a:t>customerName</a:t>
            </a:r>
            <a:r>
              <a:rPr lang="en-US" sz="1100" dirty="0"/>
              <a:t>: “Columbia University”,</a:t>
            </a:r>
          </a:p>
          <a:p>
            <a:pPr marL="0" indent="0">
              <a:buNone/>
            </a:pPr>
            <a:r>
              <a:rPr lang="en-US" sz="1100" dirty="0"/>
              <a:t>	contact: {</a:t>
            </a:r>
          </a:p>
          <a:p>
            <a:pPr marL="0" indent="0">
              <a:buNone/>
            </a:pPr>
            <a:r>
              <a:rPr lang="en-US" sz="1100" dirty="0"/>
              <a:t>		name: “Lord Voldemort”,</a:t>
            </a:r>
          </a:p>
          <a:p>
            <a:pPr marL="0" indent="0">
              <a:buNone/>
            </a:pPr>
            <a:r>
              <a:rPr lang="en-US" sz="1100" dirty="0"/>
              <a:t>		phone: “+1 212-555-6666”</a:t>
            </a:r>
          </a:p>
          <a:p>
            <a:pPr marL="0" indent="0">
              <a:buNone/>
            </a:pPr>
            <a:r>
              <a:rPr lang="en-US" sz="1100" dirty="0"/>
              <a:t>	},</a:t>
            </a:r>
          </a:p>
          <a:p>
            <a:pPr marL="0" indent="0">
              <a:buNone/>
            </a:pPr>
            <a:r>
              <a:rPr lang="en-US" sz="1100" dirty="0"/>
              <a:t>	address: {</a:t>
            </a:r>
          </a:p>
          <a:p>
            <a:pPr marL="0" indent="0">
              <a:buNone/>
            </a:pPr>
            <a:r>
              <a:rPr lang="en-US" sz="1100" dirty="0"/>
              <a:t>		line1: “520 W 120th St.”</a:t>
            </a:r>
          </a:p>
          <a:p>
            <a:pPr marL="0" indent="0">
              <a:buNone/>
            </a:pPr>
            <a:r>
              <a:rPr lang="en-US" sz="1100" dirty="0"/>
              <a:t>		line2: “Floor 4”,</a:t>
            </a:r>
          </a:p>
          <a:p>
            <a:pPr marL="0" indent="0">
              <a:buNone/>
            </a:pPr>
            <a:r>
              <a:rPr lang="en-US" sz="1100" dirty="0"/>
              <a:t>		… …</a:t>
            </a:r>
          </a:p>
          <a:p>
            <a:pPr marL="0" indent="0">
              <a:buNone/>
            </a:pPr>
            <a:r>
              <a:rPr lang="en-US" sz="1100" dirty="0"/>
              <a:t>	}</a:t>
            </a:r>
          </a:p>
          <a:p>
            <a:pPr marL="0" indent="0">
              <a:buNone/>
            </a:pPr>
            <a:r>
              <a:rPr lang="en-US" sz="1100" dirty="0"/>
              <a:t>	orders: [</a:t>
            </a:r>
          </a:p>
          <a:p>
            <a:pPr marL="0" indent="0">
              <a:buNone/>
            </a:pPr>
            <a:r>
              <a:rPr lang="en-US" sz="1100" dirty="0"/>
              <a:t>		{</a:t>
            </a:r>
          </a:p>
          <a:p>
            <a:pPr marL="0" indent="0">
              <a:buNone/>
            </a:pPr>
            <a:r>
              <a:rPr lang="en-US" sz="1100" dirty="0"/>
              <a:t>			number: …,</a:t>
            </a:r>
          </a:p>
          <a:p>
            <a:pPr marL="0" indent="0">
              <a:buNone/>
            </a:pPr>
            <a:r>
              <a:rPr lang="en-US" sz="1100" dirty="0"/>
              <a:t>			… …</a:t>
            </a:r>
          </a:p>
          <a:p>
            <a:pPr marL="0" indent="0">
              <a:buNone/>
            </a:pPr>
            <a:r>
              <a:rPr lang="en-US" sz="1100" dirty="0"/>
              <a:t>			details: [</a:t>
            </a:r>
          </a:p>
          <a:p>
            <a:pPr marL="0" indent="0">
              <a:buNone/>
            </a:pPr>
            <a:r>
              <a:rPr lang="en-US" sz="1100" dirty="0"/>
              <a:t>				… …</a:t>
            </a:r>
          </a:p>
          <a:p>
            <a:pPr marL="0" indent="0">
              <a:buNone/>
            </a:pPr>
            <a:r>
              <a:rPr lang="en-US" sz="1100" dirty="0"/>
              <a:t>			]</a:t>
            </a:r>
          </a:p>
          <a:p>
            <a:pPr marL="0" indent="0">
              <a:buNone/>
            </a:pPr>
            <a:r>
              <a:rPr lang="en-US" sz="1100" dirty="0"/>
              <a:t>		}</a:t>
            </a:r>
          </a:p>
          <a:p>
            <a:pPr marL="0" indent="0">
              <a:buNone/>
            </a:pPr>
            <a:r>
              <a:rPr lang="en-US" sz="1100" dirty="0"/>
              <a:t>	]</a:t>
            </a:r>
          </a:p>
          <a:p>
            <a:pPr marL="0" indent="0">
              <a:buNone/>
            </a:pPr>
            <a:r>
              <a:rPr lang="en-US" sz="1100" dirty="0"/>
              <a:t>}</a:t>
            </a:r>
          </a:p>
        </p:txBody>
      </p:sp>
      <p:sp>
        <p:nvSpPr>
          <p:cNvPr id="3" name="Title 2">
            <a:extLst>
              <a:ext uri="{FF2B5EF4-FFF2-40B4-BE49-F238E27FC236}">
                <a16:creationId xmlns:a16="http://schemas.microsoft.com/office/drawing/2014/main" id="{88D22BCD-097E-E556-9279-1BCA1A020653}"/>
              </a:ext>
            </a:extLst>
          </p:cNvPr>
          <p:cNvSpPr>
            <a:spLocks noGrp="1"/>
          </p:cNvSpPr>
          <p:nvPr>
            <p:ph type="title"/>
          </p:nvPr>
        </p:nvSpPr>
        <p:spPr/>
        <p:txBody>
          <a:bodyPr/>
          <a:lstStyle/>
          <a:p>
            <a:r>
              <a:rPr lang="en-US" dirty="0"/>
              <a:t>UI Interface and Logical Data Model</a:t>
            </a:r>
          </a:p>
        </p:txBody>
      </p:sp>
      <p:pic>
        <p:nvPicPr>
          <p:cNvPr id="4" name="Picture 3">
            <a:extLst>
              <a:ext uri="{FF2B5EF4-FFF2-40B4-BE49-F238E27FC236}">
                <a16:creationId xmlns:a16="http://schemas.microsoft.com/office/drawing/2014/main" id="{A682C76F-185B-55D3-427F-241E61451445}"/>
              </a:ext>
            </a:extLst>
          </p:cNvPr>
          <p:cNvPicPr>
            <a:picLocks noChangeAspect="1"/>
          </p:cNvPicPr>
          <p:nvPr/>
        </p:nvPicPr>
        <p:blipFill>
          <a:blip r:embed="rId2"/>
          <a:stretch>
            <a:fillRect/>
          </a:stretch>
        </p:blipFill>
        <p:spPr>
          <a:xfrm>
            <a:off x="76200" y="742950"/>
            <a:ext cx="5018189" cy="3362338"/>
          </a:xfrm>
          <a:prstGeom prst="rect">
            <a:avLst/>
          </a:prstGeom>
          <a:ln>
            <a:solidFill>
              <a:schemeClr val="tx1"/>
            </a:solidFill>
          </a:ln>
        </p:spPr>
      </p:pic>
    </p:spTree>
    <p:extLst>
      <p:ext uri="{BB962C8B-B14F-4D97-AF65-F5344CB8AC3E}">
        <p14:creationId xmlns:p14="http://schemas.microsoft.com/office/powerpoint/2010/main" val="1916964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FA7028B-6285-93CC-A6C3-E7661F38A7E6}"/>
              </a:ext>
            </a:extLst>
          </p:cNvPr>
          <p:cNvSpPr>
            <a:spLocks noGrp="1"/>
          </p:cNvSpPr>
          <p:nvPr>
            <p:ph idx="1"/>
          </p:nvPr>
        </p:nvSpPr>
        <p:spPr/>
        <p:txBody>
          <a:bodyPr/>
          <a:lstStyle/>
          <a:p>
            <a:endParaRPr lang="en-US" dirty="0"/>
          </a:p>
          <a:p>
            <a:endParaRPr lang="en-US" dirty="0"/>
          </a:p>
          <a:p>
            <a:endParaRPr lang="en-US" dirty="0"/>
          </a:p>
          <a:p>
            <a:pPr marL="0" indent="0">
              <a:buNone/>
            </a:pPr>
            <a:r>
              <a:rPr lang="en-US" dirty="0"/>
              <a:t>Switch to Notebook</a:t>
            </a:r>
          </a:p>
        </p:txBody>
      </p:sp>
    </p:spTree>
    <p:extLst>
      <p:ext uri="{BB962C8B-B14F-4D97-AF65-F5344CB8AC3E}">
        <p14:creationId xmlns:p14="http://schemas.microsoft.com/office/powerpoint/2010/main" val="378369353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8">
            <a:extLst>
              <a:ext uri="{FF2B5EF4-FFF2-40B4-BE49-F238E27FC236}">
                <a16:creationId xmlns:a16="http://schemas.microsoft.com/office/drawing/2014/main" id="{B6035C87-35FA-374A-9083-75575E10BC47}"/>
              </a:ext>
            </a:extLst>
          </p:cNvPr>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MongoDB</a:t>
            </a:r>
            <a:endParaRPr kumimoji="0" lang="en-US" altLang="en-US" sz="16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3" name="TextBox 9">
            <a:extLst>
              <a:ext uri="{FF2B5EF4-FFF2-40B4-BE49-F238E27FC236}">
                <a16:creationId xmlns:a16="http://schemas.microsoft.com/office/drawing/2014/main" id="{C4B86F14-43D1-B64D-7A51-D2343EE1252A}"/>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72</a:t>
            </a:fld>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COMS W4111_002_2023_3: Lecture 9: Module II, NoSQL 2		© Donald F. Ferguson, 2023</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52453735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1F47027-E758-E04A-BA50-0568F086328D}"/>
              </a:ext>
            </a:extLst>
          </p:cNvPr>
          <p:cNvSpPr>
            <a:spLocks noGrp="1"/>
          </p:cNvSpPr>
          <p:nvPr>
            <p:ph type="title"/>
          </p:nvPr>
        </p:nvSpPr>
        <p:spPr/>
        <p:txBody>
          <a:bodyPr/>
          <a:lstStyle/>
          <a:p>
            <a:r>
              <a:rPr lang="en-US" dirty="0"/>
              <a:t>MongoDB Concepts</a:t>
            </a:r>
          </a:p>
        </p:txBody>
      </p:sp>
      <p:graphicFrame>
        <p:nvGraphicFramePr>
          <p:cNvPr id="4" name="Table 3">
            <a:extLst>
              <a:ext uri="{FF2B5EF4-FFF2-40B4-BE49-F238E27FC236}">
                <a16:creationId xmlns:a16="http://schemas.microsoft.com/office/drawing/2014/main" id="{D60E593C-0D2D-E14F-AB4B-74EBC73F29B9}"/>
              </a:ext>
            </a:extLst>
          </p:cNvPr>
          <p:cNvGraphicFramePr>
            <a:graphicFrameLocks noGrp="1"/>
          </p:cNvGraphicFramePr>
          <p:nvPr/>
        </p:nvGraphicFramePr>
        <p:xfrm>
          <a:off x="228600" y="590550"/>
          <a:ext cx="7162800" cy="3887112"/>
        </p:xfrm>
        <a:graphic>
          <a:graphicData uri="http://schemas.openxmlformats.org/drawingml/2006/table">
            <a:tbl>
              <a:tblPr/>
              <a:tblGrid>
                <a:gridCol w="2667000">
                  <a:extLst>
                    <a:ext uri="{9D8B030D-6E8A-4147-A177-3AD203B41FA5}">
                      <a16:colId xmlns:a16="http://schemas.microsoft.com/office/drawing/2014/main" val="1420736730"/>
                    </a:ext>
                  </a:extLst>
                </a:gridCol>
                <a:gridCol w="734330">
                  <a:extLst>
                    <a:ext uri="{9D8B030D-6E8A-4147-A177-3AD203B41FA5}">
                      <a16:colId xmlns:a16="http://schemas.microsoft.com/office/drawing/2014/main" val="4030256092"/>
                    </a:ext>
                  </a:extLst>
                </a:gridCol>
                <a:gridCol w="3761470">
                  <a:extLst>
                    <a:ext uri="{9D8B030D-6E8A-4147-A177-3AD203B41FA5}">
                      <a16:colId xmlns:a16="http://schemas.microsoft.com/office/drawing/2014/main" val="328468172"/>
                    </a:ext>
                  </a:extLst>
                </a:gridCol>
              </a:tblGrid>
              <a:tr h="306526">
                <a:tc>
                  <a:txBody>
                    <a:bodyPr/>
                    <a:lstStyle/>
                    <a:p>
                      <a:pPr algn="ctr" fontAlgn="t"/>
                      <a:r>
                        <a:rPr lang="en-US" sz="1300" dirty="0">
                          <a:effectLst/>
                        </a:rPr>
                        <a:t>RDBMS</a:t>
                      </a:r>
                    </a:p>
                  </a:txBody>
                  <a:tcPr marL="54737" marR="54737" marT="54737" marB="547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gridSpan="2">
                  <a:txBody>
                    <a:bodyPr/>
                    <a:lstStyle/>
                    <a:p>
                      <a:pPr algn="ctr" fontAlgn="t"/>
                      <a:r>
                        <a:rPr lang="en-US" sz="1300">
                          <a:effectLst/>
                        </a:rPr>
                        <a:t>MongoDB</a:t>
                      </a:r>
                      <a:endParaRPr lang="en-US" sz="1300" dirty="0">
                        <a:effectLst/>
                      </a:endParaRPr>
                    </a:p>
                  </a:txBody>
                  <a:tcPr marL="54737" marR="54737" marT="54737" marB="547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hMerge="1">
                  <a:txBody>
                    <a:bodyPr/>
                    <a:lstStyle/>
                    <a:p>
                      <a:pPr algn="ctr" fontAlgn="t"/>
                      <a:r>
                        <a:rPr lang="en-US" sz="1300">
                          <a:effectLst/>
                        </a:rPr>
                        <a:t>MongoDB</a:t>
                      </a:r>
                    </a:p>
                  </a:txBody>
                  <a:tcPr marL="54737" marR="54737" marT="54737" marB="547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extLst>
                  <a:ext uri="{0D108BD9-81ED-4DB2-BD59-A6C34878D82A}">
                    <a16:rowId xmlns:a16="http://schemas.microsoft.com/office/drawing/2014/main" val="1986084938"/>
                  </a:ext>
                </a:extLst>
              </a:tr>
              <a:tr h="306526">
                <a:tc>
                  <a:txBody>
                    <a:bodyPr/>
                    <a:lstStyle/>
                    <a:p>
                      <a:pPr fontAlgn="t"/>
                      <a:r>
                        <a:rPr lang="en-US" sz="1300">
                          <a:effectLst/>
                        </a:rPr>
                        <a:t>Database</a:t>
                      </a:r>
                    </a:p>
                  </a:txBody>
                  <a:tcPr marL="54737" marR="54737" marT="54737" marB="547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gridSpan="2">
                  <a:txBody>
                    <a:bodyPr/>
                    <a:lstStyle/>
                    <a:p>
                      <a:pPr fontAlgn="t"/>
                      <a:r>
                        <a:rPr lang="en-US" sz="1300">
                          <a:effectLst/>
                        </a:rPr>
                        <a:t>Database</a:t>
                      </a:r>
                    </a:p>
                  </a:txBody>
                  <a:tcPr marL="54737" marR="54737" marT="54737" marB="547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hMerge="1">
                  <a:txBody>
                    <a:bodyPr/>
                    <a:lstStyle/>
                    <a:p>
                      <a:pPr fontAlgn="t"/>
                      <a:r>
                        <a:rPr lang="en-US" sz="1300">
                          <a:effectLst/>
                        </a:rPr>
                        <a:t>Database</a:t>
                      </a:r>
                    </a:p>
                  </a:txBody>
                  <a:tcPr marL="54737" marR="54737" marT="54737" marB="547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2127154291"/>
                  </a:ext>
                </a:extLst>
              </a:tr>
              <a:tr h="306526">
                <a:tc>
                  <a:txBody>
                    <a:bodyPr/>
                    <a:lstStyle/>
                    <a:p>
                      <a:pPr fontAlgn="t"/>
                      <a:r>
                        <a:rPr lang="en-US" sz="1300">
                          <a:effectLst/>
                        </a:rPr>
                        <a:t>Table</a:t>
                      </a:r>
                    </a:p>
                  </a:txBody>
                  <a:tcPr marL="54737" marR="54737" marT="54737" marB="547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gridSpan="2">
                  <a:txBody>
                    <a:bodyPr/>
                    <a:lstStyle/>
                    <a:p>
                      <a:pPr fontAlgn="t"/>
                      <a:r>
                        <a:rPr lang="en-US" sz="1300">
                          <a:effectLst/>
                        </a:rPr>
                        <a:t>Collection</a:t>
                      </a:r>
                    </a:p>
                  </a:txBody>
                  <a:tcPr marL="54737" marR="54737" marT="54737" marB="547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hMerge="1">
                  <a:txBody>
                    <a:bodyPr/>
                    <a:lstStyle/>
                    <a:p>
                      <a:pPr fontAlgn="t"/>
                      <a:r>
                        <a:rPr lang="en-US" sz="1300">
                          <a:effectLst/>
                        </a:rPr>
                        <a:t>Collection</a:t>
                      </a:r>
                    </a:p>
                  </a:txBody>
                  <a:tcPr marL="54737" marR="54737" marT="54737" marB="547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10157050"/>
                  </a:ext>
                </a:extLst>
              </a:tr>
              <a:tr h="306526">
                <a:tc>
                  <a:txBody>
                    <a:bodyPr/>
                    <a:lstStyle/>
                    <a:p>
                      <a:pPr fontAlgn="t"/>
                      <a:r>
                        <a:rPr lang="en-US" sz="1300">
                          <a:effectLst/>
                        </a:rPr>
                        <a:t>Tuple/Row</a:t>
                      </a:r>
                    </a:p>
                  </a:txBody>
                  <a:tcPr marL="54737" marR="54737" marT="54737" marB="547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gridSpan="2">
                  <a:txBody>
                    <a:bodyPr/>
                    <a:lstStyle/>
                    <a:p>
                      <a:pPr fontAlgn="t"/>
                      <a:r>
                        <a:rPr lang="en-US" sz="1300">
                          <a:effectLst/>
                        </a:rPr>
                        <a:t>Document</a:t>
                      </a:r>
                    </a:p>
                  </a:txBody>
                  <a:tcPr marL="54737" marR="54737" marT="54737" marB="547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hMerge="1">
                  <a:txBody>
                    <a:bodyPr/>
                    <a:lstStyle/>
                    <a:p>
                      <a:pPr fontAlgn="t"/>
                      <a:r>
                        <a:rPr lang="en-US" sz="1300">
                          <a:effectLst/>
                        </a:rPr>
                        <a:t>Document</a:t>
                      </a:r>
                    </a:p>
                  </a:txBody>
                  <a:tcPr marL="54737" marR="54737" marT="54737" marB="547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981369010"/>
                  </a:ext>
                </a:extLst>
              </a:tr>
              <a:tr h="306526">
                <a:tc>
                  <a:txBody>
                    <a:bodyPr/>
                    <a:lstStyle/>
                    <a:p>
                      <a:pPr fontAlgn="t"/>
                      <a:r>
                        <a:rPr lang="en-US" sz="1300">
                          <a:effectLst/>
                        </a:rPr>
                        <a:t>column</a:t>
                      </a:r>
                    </a:p>
                  </a:txBody>
                  <a:tcPr marL="54737" marR="54737" marT="54737" marB="547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gridSpan="2">
                  <a:txBody>
                    <a:bodyPr/>
                    <a:lstStyle/>
                    <a:p>
                      <a:pPr fontAlgn="t"/>
                      <a:r>
                        <a:rPr lang="en-US" sz="1300">
                          <a:effectLst/>
                        </a:rPr>
                        <a:t>Field</a:t>
                      </a:r>
                    </a:p>
                  </a:txBody>
                  <a:tcPr marL="54737" marR="54737" marT="54737" marB="547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hMerge="1">
                  <a:txBody>
                    <a:bodyPr/>
                    <a:lstStyle/>
                    <a:p>
                      <a:pPr fontAlgn="t"/>
                      <a:r>
                        <a:rPr lang="en-US" sz="1300">
                          <a:effectLst/>
                        </a:rPr>
                        <a:t>Field</a:t>
                      </a:r>
                    </a:p>
                  </a:txBody>
                  <a:tcPr marL="54737" marR="54737" marT="54737" marB="547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586193466"/>
                  </a:ext>
                </a:extLst>
              </a:tr>
              <a:tr h="306526">
                <a:tc>
                  <a:txBody>
                    <a:bodyPr/>
                    <a:lstStyle/>
                    <a:p>
                      <a:pPr fontAlgn="t"/>
                      <a:r>
                        <a:rPr lang="en-US" sz="1300">
                          <a:effectLst/>
                        </a:rPr>
                        <a:t>Table Join</a:t>
                      </a:r>
                    </a:p>
                  </a:txBody>
                  <a:tcPr marL="54737" marR="54737" marT="54737" marB="547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gridSpan="2">
                  <a:txBody>
                    <a:bodyPr/>
                    <a:lstStyle/>
                    <a:p>
                      <a:pPr fontAlgn="t"/>
                      <a:r>
                        <a:rPr lang="en-US" sz="1300">
                          <a:effectLst/>
                        </a:rPr>
                        <a:t>Embedded Documents</a:t>
                      </a:r>
                    </a:p>
                  </a:txBody>
                  <a:tcPr marL="54737" marR="54737" marT="54737" marB="547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hMerge="1">
                  <a:txBody>
                    <a:bodyPr/>
                    <a:lstStyle/>
                    <a:p>
                      <a:pPr fontAlgn="t"/>
                      <a:r>
                        <a:rPr lang="en-US" sz="1300">
                          <a:effectLst/>
                        </a:rPr>
                        <a:t>Embedded Documents</a:t>
                      </a:r>
                    </a:p>
                  </a:txBody>
                  <a:tcPr marL="54737" marR="54737" marT="54737" marB="547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2138965781"/>
                  </a:ext>
                </a:extLst>
              </a:tr>
              <a:tr h="503578">
                <a:tc>
                  <a:txBody>
                    <a:bodyPr/>
                    <a:lstStyle/>
                    <a:p>
                      <a:pPr fontAlgn="t"/>
                      <a:r>
                        <a:rPr lang="en-US" sz="1300">
                          <a:effectLst/>
                        </a:rPr>
                        <a:t>Primary Key</a:t>
                      </a:r>
                    </a:p>
                  </a:txBody>
                  <a:tcPr marL="54737" marR="54737" marT="54737" marB="547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gridSpan="2">
                  <a:txBody>
                    <a:bodyPr/>
                    <a:lstStyle/>
                    <a:p>
                      <a:pPr fontAlgn="t"/>
                      <a:r>
                        <a:rPr lang="en-US" sz="1300" dirty="0">
                          <a:effectLst/>
                        </a:rPr>
                        <a:t>Primary Key (Default key _id provided by MongoDB itself)</a:t>
                      </a:r>
                    </a:p>
                  </a:txBody>
                  <a:tcPr marL="54737" marR="54737" marT="54737" marB="547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hMerge="1">
                  <a:txBody>
                    <a:bodyPr/>
                    <a:lstStyle/>
                    <a:p>
                      <a:pPr fontAlgn="t"/>
                      <a:r>
                        <a:rPr lang="en-US" sz="1300">
                          <a:effectLst/>
                        </a:rPr>
                        <a:t>Primary Key (Default key _id provided by MongoDB itself)</a:t>
                      </a:r>
                    </a:p>
                  </a:txBody>
                  <a:tcPr marL="54737" marR="54737" marT="54737" marB="547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164015227"/>
                  </a:ext>
                </a:extLst>
              </a:tr>
              <a:tr h="306526">
                <a:tc gridSpan="3">
                  <a:txBody>
                    <a:bodyPr/>
                    <a:lstStyle/>
                    <a:p>
                      <a:pPr algn="ctr" fontAlgn="t"/>
                      <a:r>
                        <a:rPr lang="en-US" sz="1300" dirty="0">
                          <a:effectLst/>
                        </a:rPr>
                        <a:t>Database Server, Client, Tools, Packages</a:t>
                      </a:r>
                    </a:p>
                  </a:txBody>
                  <a:tcPr marL="54737" marR="54737" marT="54737" marB="547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35821286"/>
                  </a:ext>
                </a:extLst>
              </a:tr>
              <a:tr h="306526">
                <a:tc gridSpan="2">
                  <a:txBody>
                    <a:bodyPr/>
                    <a:lstStyle/>
                    <a:p>
                      <a:pPr fontAlgn="t"/>
                      <a:r>
                        <a:rPr lang="en-US" sz="1300">
                          <a:effectLst/>
                        </a:rPr>
                        <a:t>mysqld/Oracle</a:t>
                      </a:r>
                    </a:p>
                  </a:txBody>
                  <a:tcPr marL="54737" marR="54737" marT="54737" marB="547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hMerge="1">
                  <a:txBody>
                    <a:bodyPr/>
                    <a:lstStyle/>
                    <a:p>
                      <a:pPr fontAlgn="t"/>
                      <a:endParaRPr lang="en-US" sz="1300">
                        <a:effectLst/>
                      </a:endParaRPr>
                    </a:p>
                  </a:txBody>
                  <a:tcPr marL="54737" marR="54737" marT="54737" marB="547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sz="1300">
                          <a:effectLst/>
                        </a:rPr>
                        <a:t>mongod</a:t>
                      </a:r>
                    </a:p>
                  </a:txBody>
                  <a:tcPr marL="54737" marR="54737" marT="54737" marB="547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3490601876"/>
                  </a:ext>
                </a:extLst>
              </a:tr>
              <a:tr h="306526">
                <a:tc gridSpan="2">
                  <a:txBody>
                    <a:bodyPr/>
                    <a:lstStyle/>
                    <a:p>
                      <a:pPr fontAlgn="t"/>
                      <a:r>
                        <a:rPr lang="en-US" sz="1300">
                          <a:effectLst/>
                        </a:rPr>
                        <a:t>mysql/sqlplus</a:t>
                      </a:r>
                    </a:p>
                  </a:txBody>
                  <a:tcPr marL="54737" marR="54737" marT="54737" marB="547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hMerge="1">
                  <a:txBody>
                    <a:bodyPr/>
                    <a:lstStyle/>
                    <a:p>
                      <a:pPr fontAlgn="t"/>
                      <a:endParaRPr lang="en-US" sz="1300">
                        <a:effectLst/>
                      </a:endParaRPr>
                    </a:p>
                  </a:txBody>
                  <a:tcPr marL="54737" marR="54737" marT="54737" marB="547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sz="1300" dirty="0">
                          <a:effectLst/>
                        </a:rPr>
                        <a:t>mongo</a:t>
                      </a:r>
                    </a:p>
                  </a:txBody>
                  <a:tcPr marL="54737" marR="54737" marT="54737" marB="547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3109439536"/>
                  </a:ext>
                </a:extLst>
              </a:tr>
              <a:tr h="306526">
                <a:tc gridSpan="2">
                  <a:txBody>
                    <a:bodyPr/>
                    <a:lstStyle/>
                    <a:p>
                      <a:pPr fontAlgn="t"/>
                      <a:r>
                        <a:rPr lang="en-US" sz="1300" dirty="0" err="1">
                          <a:effectLst/>
                        </a:rPr>
                        <a:t>DataGrip</a:t>
                      </a:r>
                      <a:endParaRPr lang="en-US" sz="1300" dirty="0">
                        <a:effectLst/>
                      </a:endParaRPr>
                    </a:p>
                  </a:txBody>
                  <a:tcPr marL="54737" marR="54737" marT="54737" marB="547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hMerge="1">
                  <a:txBody>
                    <a:bodyPr/>
                    <a:lstStyle/>
                    <a:p>
                      <a:endParaRPr lang="en-US"/>
                    </a:p>
                  </a:txBody>
                  <a:tcPr/>
                </a:tc>
                <a:tc>
                  <a:txBody>
                    <a:bodyPr/>
                    <a:lstStyle/>
                    <a:p>
                      <a:pPr fontAlgn="t"/>
                      <a:r>
                        <a:rPr lang="en-US" sz="1300" dirty="0">
                          <a:effectLst/>
                        </a:rPr>
                        <a:t>Compass</a:t>
                      </a:r>
                    </a:p>
                  </a:txBody>
                  <a:tcPr marL="54737" marR="54737" marT="54737" marB="547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4000508375"/>
                  </a:ext>
                </a:extLst>
              </a:tr>
              <a:tr h="306526">
                <a:tc gridSpan="2">
                  <a:txBody>
                    <a:bodyPr/>
                    <a:lstStyle/>
                    <a:p>
                      <a:pPr fontAlgn="t"/>
                      <a:r>
                        <a:rPr lang="en-US" sz="1300" dirty="0" err="1">
                          <a:effectLst/>
                        </a:rPr>
                        <a:t>pymysql</a:t>
                      </a:r>
                      <a:endParaRPr lang="en-US" sz="1300" dirty="0">
                        <a:effectLst/>
                      </a:endParaRPr>
                    </a:p>
                  </a:txBody>
                  <a:tcPr marL="54737" marR="54737" marT="54737" marB="547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hMerge="1">
                  <a:txBody>
                    <a:bodyPr/>
                    <a:lstStyle/>
                    <a:p>
                      <a:endParaRPr lang="en-US"/>
                    </a:p>
                  </a:txBody>
                  <a:tcPr/>
                </a:tc>
                <a:tc>
                  <a:txBody>
                    <a:bodyPr/>
                    <a:lstStyle/>
                    <a:p>
                      <a:pPr fontAlgn="t"/>
                      <a:r>
                        <a:rPr lang="en-US" sz="1300" dirty="0" err="1">
                          <a:effectLst/>
                        </a:rPr>
                        <a:t>pymongo</a:t>
                      </a:r>
                      <a:endParaRPr lang="en-US" sz="1300" dirty="0">
                        <a:effectLst/>
                      </a:endParaRPr>
                    </a:p>
                  </a:txBody>
                  <a:tcPr marL="54737" marR="54737" marT="54737" marB="547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630390579"/>
                  </a:ext>
                </a:extLst>
              </a:tr>
            </a:tbl>
          </a:graphicData>
        </a:graphic>
      </p:graphicFrame>
    </p:spTree>
    <p:extLst>
      <p:ext uri="{BB962C8B-B14F-4D97-AF65-F5344CB8AC3E}">
        <p14:creationId xmlns:p14="http://schemas.microsoft.com/office/powerpoint/2010/main" val="226557084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E13BF69-E35B-0341-BDC8-C17760F351E0}"/>
              </a:ext>
            </a:extLst>
          </p:cNvPr>
          <p:cNvSpPr>
            <a:spLocks noGrp="1"/>
          </p:cNvSpPr>
          <p:nvPr>
            <p:ph idx="1"/>
          </p:nvPr>
        </p:nvSpPr>
        <p:spPr>
          <a:xfrm>
            <a:off x="152400" y="590550"/>
            <a:ext cx="4038600" cy="4038600"/>
          </a:xfrm>
        </p:spPr>
        <p:txBody>
          <a:bodyPr/>
          <a:lstStyle/>
          <a:p>
            <a:pPr marL="0" indent="0">
              <a:buNone/>
            </a:pPr>
            <a:r>
              <a:rPr lang="en-US" dirty="0"/>
              <a:t>Basic Operations:</a:t>
            </a:r>
          </a:p>
          <a:p>
            <a:pPr lvl="1"/>
            <a:r>
              <a:rPr lang="en-US" dirty="0"/>
              <a:t>Create database</a:t>
            </a:r>
          </a:p>
          <a:p>
            <a:pPr lvl="1"/>
            <a:r>
              <a:rPr lang="en-US" dirty="0"/>
              <a:t>Create collection</a:t>
            </a:r>
          </a:p>
          <a:p>
            <a:pPr lvl="1"/>
            <a:r>
              <a:rPr lang="en-US" dirty="0"/>
              <a:t>Create-Retrieve-Update-Delete (CRUD):</a:t>
            </a:r>
          </a:p>
          <a:p>
            <a:pPr lvl="2"/>
            <a:r>
              <a:rPr lang="en-US" dirty="0"/>
              <a:t>Create: insert()</a:t>
            </a:r>
          </a:p>
          <a:p>
            <a:pPr lvl="2"/>
            <a:r>
              <a:rPr lang="en-US" dirty="0"/>
              <a:t>Retrieve:</a:t>
            </a:r>
          </a:p>
          <a:p>
            <a:pPr lvl="3"/>
            <a:r>
              <a:rPr lang="en-US" dirty="0"/>
              <a:t>find()</a:t>
            </a:r>
          </a:p>
          <a:p>
            <a:pPr lvl="3"/>
            <a:r>
              <a:rPr lang="en-US" dirty="0" err="1"/>
              <a:t>find_one</a:t>
            </a:r>
            <a:r>
              <a:rPr lang="en-US" dirty="0"/>
              <a:t>()</a:t>
            </a:r>
          </a:p>
          <a:p>
            <a:pPr lvl="2"/>
            <a:r>
              <a:rPr lang="en-US" dirty="0"/>
              <a:t>Update: update()</a:t>
            </a:r>
          </a:p>
          <a:p>
            <a:pPr lvl="2"/>
            <a:r>
              <a:rPr lang="en-US" dirty="0"/>
              <a:t>Delete: remove()</a:t>
            </a:r>
          </a:p>
          <a:p>
            <a:pPr marL="457200" lvl="1" indent="0">
              <a:buNone/>
            </a:pPr>
            <a:endParaRPr lang="en-US" dirty="0"/>
          </a:p>
        </p:txBody>
      </p:sp>
      <p:sp>
        <p:nvSpPr>
          <p:cNvPr id="3" name="Title 2">
            <a:extLst>
              <a:ext uri="{FF2B5EF4-FFF2-40B4-BE49-F238E27FC236}">
                <a16:creationId xmlns:a16="http://schemas.microsoft.com/office/drawing/2014/main" id="{24E5A588-71B7-EE4D-BF9A-5AAC447140B7}"/>
              </a:ext>
            </a:extLst>
          </p:cNvPr>
          <p:cNvSpPr>
            <a:spLocks noGrp="1"/>
          </p:cNvSpPr>
          <p:nvPr>
            <p:ph type="title"/>
          </p:nvPr>
        </p:nvSpPr>
        <p:spPr/>
        <p:txBody>
          <a:bodyPr/>
          <a:lstStyle/>
          <a:p>
            <a:r>
              <a:rPr lang="en-US" dirty="0"/>
              <a:t>Core Operations</a:t>
            </a:r>
          </a:p>
        </p:txBody>
      </p:sp>
      <p:sp>
        <p:nvSpPr>
          <p:cNvPr id="4" name="Content Placeholder 1">
            <a:extLst>
              <a:ext uri="{FF2B5EF4-FFF2-40B4-BE49-F238E27FC236}">
                <a16:creationId xmlns:a16="http://schemas.microsoft.com/office/drawing/2014/main" id="{30CA4EAF-3903-2E4F-BE60-434B2605F8C1}"/>
              </a:ext>
            </a:extLst>
          </p:cNvPr>
          <p:cNvSpPr txBox="1">
            <a:spLocks/>
          </p:cNvSpPr>
          <p:nvPr/>
        </p:nvSpPr>
        <p:spPr>
          <a:xfrm>
            <a:off x="4982183" y="590550"/>
            <a:ext cx="4038600" cy="4038600"/>
          </a:xfrm>
          <a:prstGeom prst="rect">
            <a:avLst/>
          </a:prstGeom>
        </p:spPr>
        <p:txBody>
          <a:bodyPr/>
          <a:lstStyle>
            <a:lvl1pPr marL="342900" indent="-3429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1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16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14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14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charset="0"/>
              <a:buNone/>
            </a:pPr>
            <a:r>
              <a:rPr lang="en-US" dirty="0"/>
              <a:t>More Advanced Concepts:</a:t>
            </a:r>
          </a:p>
          <a:p>
            <a:pPr lvl="1"/>
            <a:r>
              <a:rPr lang="en-US" dirty="0"/>
              <a:t>Limit</a:t>
            </a:r>
          </a:p>
          <a:p>
            <a:pPr lvl="1"/>
            <a:r>
              <a:rPr lang="en-US" dirty="0"/>
              <a:t>Sort</a:t>
            </a:r>
          </a:p>
          <a:p>
            <a:pPr lvl="1"/>
            <a:r>
              <a:rPr lang="en-US" dirty="0"/>
              <a:t>Aggregation Pipelines</a:t>
            </a:r>
          </a:p>
          <a:p>
            <a:pPr lvl="2"/>
            <a:r>
              <a:rPr lang="en-US" dirty="0"/>
              <a:t>Merge</a:t>
            </a:r>
          </a:p>
          <a:p>
            <a:pPr lvl="2"/>
            <a:r>
              <a:rPr lang="en-US" dirty="0"/>
              <a:t>Union</a:t>
            </a:r>
          </a:p>
          <a:p>
            <a:pPr lvl="2"/>
            <a:r>
              <a:rPr lang="en-US" dirty="0"/>
              <a:t>Lookup</a:t>
            </a:r>
          </a:p>
          <a:p>
            <a:pPr lvl="2"/>
            <a:r>
              <a:rPr lang="en-US" dirty="0"/>
              <a:t>Match</a:t>
            </a:r>
          </a:p>
          <a:p>
            <a:pPr lvl="2"/>
            <a:r>
              <a:rPr lang="en-US" dirty="0"/>
              <a:t>Merge</a:t>
            </a:r>
          </a:p>
          <a:p>
            <a:pPr lvl="2"/>
            <a:r>
              <a:rPr lang="en-US" dirty="0"/>
              <a:t>Sample</a:t>
            </a:r>
          </a:p>
          <a:p>
            <a:pPr lvl="2"/>
            <a:r>
              <a:rPr lang="en-US" dirty="0"/>
              <a:t>... ...</a:t>
            </a:r>
          </a:p>
        </p:txBody>
      </p:sp>
      <p:sp>
        <p:nvSpPr>
          <p:cNvPr id="5" name="TextBox 4">
            <a:extLst>
              <a:ext uri="{FF2B5EF4-FFF2-40B4-BE49-F238E27FC236}">
                <a16:creationId xmlns:a16="http://schemas.microsoft.com/office/drawing/2014/main" id="{85312B54-D860-A74E-8753-2B2788A628A4}"/>
              </a:ext>
            </a:extLst>
          </p:cNvPr>
          <p:cNvSpPr txBox="1"/>
          <p:nvPr/>
        </p:nvSpPr>
        <p:spPr>
          <a:xfrm>
            <a:off x="123217" y="4152840"/>
            <a:ext cx="8508419" cy="369332"/>
          </a:xfrm>
          <a:prstGeom prst="rect">
            <a:avLst/>
          </a:prstGeom>
          <a:noFill/>
        </p:spPr>
        <p:txBody>
          <a:bodyPr wrap="none" rtlCol="0">
            <a:spAutoFit/>
          </a:bodyPr>
          <a:lstStyle/>
          <a:p>
            <a:r>
              <a:rPr lang="en-US" dirty="0"/>
              <a:t>We will just cover the basics for now and may cover more things in HW or other lectures.</a:t>
            </a:r>
          </a:p>
        </p:txBody>
      </p:sp>
    </p:spTree>
    <p:extLst>
      <p:ext uri="{BB962C8B-B14F-4D97-AF65-F5344CB8AC3E}">
        <p14:creationId xmlns:p14="http://schemas.microsoft.com/office/powerpoint/2010/main" val="63204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53B8B19-4E98-244F-A99C-EA014A5E8AD9}"/>
              </a:ext>
            </a:extLst>
          </p:cNvPr>
          <p:cNvSpPr>
            <a:spLocks noGrp="1"/>
          </p:cNvSpPr>
          <p:nvPr>
            <p:ph idx="1"/>
          </p:nvPr>
        </p:nvSpPr>
        <p:spPr>
          <a:xfrm>
            <a:off x="152400" y="590550"/>
            <a:ext cx="3581400" cy="4038600"/>
          </a:xfrm>
        </p:spPr>
        <p:txBody>
          <a:bodyPr/>
          <a:lstStyle/>
          <a:p>
            <a:r>
              <a:rPr lang="en-US" sz="1600" dirty="0"/>
              <a:t>Note:</a:t>
            </a:r>
          </a:p>
          <a:p>
            <a:pPr lvl="1"/>
            <a:r>
              <a:rPr lang="en-US" sz="1400" dirty="0"/>
              <a:t>MongoDB uses a more </a:t>
            </a:r>
            <a:r>
              <a:rPr lang="en-US" sz="1400" dirty="0" err="1"/>
              <a:t>pymysql</a:t>
            </a:r>
            <a:r>
              <a:rPr lang="en-US" sz="1400" dirty="0"/>
              <a:t> approach, e.g. an API, than pure declarative languages like SQL.</a:t>
            </a:r>
          </a:p>
          <a:p>
            <a:pPr lvl="1"/>
            <a:r>
              <a:rPr lang="en-US" sz="1400" dirty="0"/>
              <a:t>The parameters for find() are where the declarative language appears.</a:t>
            </a:r>
          </a:p>
          <a:p>
            <a:r>
              <a:rPr lang="en-US" sz="1600" dirty="0"/>
              <a:t>The basic forms of find() and </a:t>
            </a:r>
            <a:r>
              <a:rPr lang="en-US" sz="1600" dirty="0" err="1"/>
              <a:t>find_one</a:t>
            </a:r>
            <a:r>
              <a:rPr lang="en-US" sz="1600" dirty="0"/>
              <a:t>() have two parameters:</a:t>
            </a:r>
          </a:p>
          <a:p>
            <a:pPr lvl="1"/>
            <a:r>
              <a:rPr lang="en-US" sz="1400" i="1" dirty="0"/>
              <a:t>filter expression</a:t>
            </a:r>
          </a:p>
          <a:p>
            <a:pPr lvl="1"/>
            <a:r>
              <a:rPr lang="en-US" sz="1400" i="1" dirty="0"/>
              <a:t>Project expression</a:t>
            </a:r>
          </a:p>
          <a:p>
            <a:r>
              <a:rPr lang="en-US" sz="1600" dirty="0"/>
              <a:t>You can use the Compass tool</a:t>
            </a:r>
            <a:br>
              <a:rPr lang="en-US" sz="1600" dirty="0"/>
            </a:br>
            <a:r>
              <a:rPr lang="en-US" sz="1600" dirty="0"/>
              <a:t>and screen captures for some HW and exam answers.</a:t>
            </a:r>
          </a:p>
          <a:p>
            <a:r>
              <a:rPr lang="en-US" sz="1600" dirty="0"/>
              <a:t>What if I want the answer in a </a:t>
            </a:r>
            <a:r>
              <a:rPr lang="en-US" sz="1600" dirty="0" err="1"/>
              <a:t>Jupyter</a:t>
            </a:r>
            <a:r>
              <a:rPr lang="en-US" sz="1600" dirty="0"/>
              <a:t> Notebook?</a:t>
            </a:r>
          </a:p>
        </p:txBody>
      </p:sp>
      <p:sp>
        <p:nvSpPr>
          <p:cNvPr id="3" name="Title 2">
            <a:extLst>
              <a:ext uri="{FF2B5EF4-FFF2-40B4-BE49-F238E27FC236}">
                <a16:creationId xmlns:a16="http://schemas.microsoft.com/office/drawing/2014/main" id="{BF5FD407-0A61-FD4E-9E29-AED6BFBCA6CC}"/>
              </a:ext>
            </a:extLst>
          </p:cNvPr>
          <p:cNvSpPr>
            <a:spLocks noGrp="1"/>
          </p:cNvSpPr>
          <p:nvPr>
            <p:ph type="title"/>
          </p:nvPr>
        </p:nvSpPr>
        <p:spPr/>
        <p:txBody>
          <a:bodyPr/>
          <a:lstStyle/>
          <a:p>
            <a:r>
              <a:rPr lang="en-US" dirty="0"/>
              <a:t>find()</a:t>
            </a:r>
          </a:p>
        </p:txBody>
      </p:sp>
      <p:pic>
        <p:nvPicPr>
          <p:cNvPr id="4" name="Picture 3">
            <a:extLst>
              <a:ext uri="{FF2B5EF4-FFF2-40B4-BE49-F238E27FC236}">
                <a16:creationId xmlns:a16="http://schemas.microsoft.com/office/drawing/2014/main" id="{51DF943A-2D33-4741-9ECF-A17B6AAB17E6}"/>
              </a:ext>
            </a:extLst>
          </p:cNvPr>
          <p:cNvPicPr>
            <a:picLocks noChangeAspect="1"/>
          </p:cNvPicPr>
          <p:nvPr/>
        </p:nvPicPr>
        <p:blipFill>
          <a:blip r:embed="rId2"/>
          <a:stretch>
            <a:fillRect/>
          </a:stretch>
        </p:blipFill>
        <p:spPr>
          <a:xfrm>
            <a:off x="3819227" y="361950"/>
            <a:ext cx="5183722" cy="3943350"/>
          </a:xfrm>
          <a:prstGeom prst="rect">
            <a:avLst/>
          </a:prstGeom>
        </p:spPr>
      </p:pic>
    </p:spTree>
    <p:extLst>
      <p:ext uri="{BB962C8B-B14F-4D97-AF65-F5344CB8AC3E}">
        <p14:creationId xmlns:p14="http://schemas.microsoft.com/office/powerpoint/2010/main" val="5874003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C7B9CF9-0748-514A-B06D-00D55E267069}"/>
              </a:ext>
            </a:extLst>
          </p:cNvPr>
          <p:cNvSpPr>
            <a:spLocks noGrp="1"/>
          </p:cNvSpPr>
          <p:nvPr>
            <p:ph type="title"/>
          </p:nvPr>
        </p:nvSpPr>
        <p:spPr/>
        <p:txBody>
          <a:bodyPr/>
          <a:lstStyle/>
          <a:p>
            <a:r>
              <a:rPr lang="en-US" dirty="0"/>
              <a:t>Generate Code</a:t>
            </a:r>
          </a:p>
        </p:txBody>
      </p:sp>
      <p:pic>
        <p:nvPicPr>
          <p:cNvPr id="7" name="Picture 6">
            <a:extLst>
              <a:ext uri="{FF2B5EF4-FFF2-40B4-BE49-F238E27FC236}">
                <a16:creationId xmlns:a16="http://schemas.microsoft.com/office/drawing/2014/main" id="{A6819762-174E-7049-94A5-9BDE51BB73C2}"/>
              </a:ext>
            </a:extLst>
          </p:cNvPr>
          <p:cNvPicPr>
            <a:picLocks noChangeAspect="1"/>
          </p:cNvPicPr>
          <p:nvPr/>
        </p:nvPicPr>
        <p:blipFill>
          <a:blip r:embed="rId2"/>
          <a:stretch>
            <a:fillRect/>
          </a:stretch>
        </p:blipFill>
        <p:spPr>
          <a:xfrm>
            <a:off x="35668" y="563197"/>
            <a:ext cx="6565309" cy="4017106"/>
          </a:xfrm>
          <a:prstGeom prst="rect">
            <a:avLst/>
          </a:prstGeom>
        </p:spPr>
      </p:pic>
      <p:sp>
        <p:nvSpPr>
          <p:cNvPr id="8" name="Rectangle 7">
            <a:extLst>
              <a:ext uri="{FF2B5EF4-FFF2-40B4-BE49-F238E27FC236}">
                <a16:creationId xmlns:a16="http://schemas.microsoft.com/office/drawing/2014/main" id="{9E70E515-DBEF-ED40-B9F0-947C9C7D9F27}"/>
              </a:ext>
            </a:extLst>
          </p:cNvPr>
          <p:cNvSpPr/>
          <p:nvPr/>
        </p:nvSpPr>
        <p:spPr>
          <a:xfrm>
            <a:off x="6324600" y="1276350"/>
            <a:ext cx="381000" cy="228600"/>
          </a:xfrm>
          <a:prstGeom prst="rect">
            <a:avLst/>
          </a:prstGeom>
          <a:noFill/>
          <a:ln w="571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8CF8EB7F-B5A8-8B4B-97E8-45F42F976A33}"/>
              </a:ext>
            </a:extLst>
          </p:cNvPr>
          <p:cNvSpPr txBox="1"/>
          <p:nvPr/>
        </p:nvSpPr>
        <p:spPr>
          <a:xfrm>
            <a:off x="6674796" y="1674218"/>
            <a:ext cx="2549096" cy="1815882"/>
          </a:xfrm>
          <a:prstGeom prst="rect">
            <a:avLst/>
          </a:prstGeom>
          <a:noFill/>
        </p:spPr>
        <p:txBody>
          <a:bodyPr wrap="none" rtlCol="0">
            <a:spAutoFit/>
          </a:bodyPr>
          <a:lstStyle/>
          <a:p>
            <a:pPr marL="285750" indent="-285750">
              <a:buFont typeface="Arial" panose="020B0604020202020204" pitchFamily="34" charset="0"/>
              <a:buChar char="•"/>
            </a:pPr>
            <a:r>
              <a:rPr lang="en-US" sz="1400" dirty="0"/>
              <a:t>Choose Export to Language.</a:t>
            </a:r>
          </a:p>
          <a:p>
            <a:pPr marL="285750" indent="-285750">
              <a:buFont typeface="Arial" panose="020B0604020202020204" pitchFamily="34" charset="0"/>
              <a:buChar char="•"/>
            </a:pPr>
            <a:r>
              <a:rPr lang="en-US" sz="1400" dirty="0"/>
              <a:t>Copy into the notebook.</a:t>
            </a:r>
          </a:p>
          <a:p>
            <a:pPr marL="285750" indent="-285750">
              <a:buFont typeface="Arial" panose="020B0604020202020204" pitchFamily="34" charset="0"/>
              <a:buChar char="•"/>
            </a:pPr>
            <a:r>
              <a:rPr lang="en-US" sz="1400" dirty="0"/>
              <a:t>The export has an option</a:t>
            </a:r>
            <a:br>
              <a:rPr lang="en-US" sz="1400" dirty="0"/>
            </a:br>
            <a:r>
              <a:rPr lang="en-US" sz="1400" dirty="0"/>
              <a:t>to include all the connection</a:t>
            </a:r>
            <a:br>
              <a:rPr lang="en-US" sz="1400" dirty="0"/>
            </a:br>
            <a:r>
              <a:rPr lang="en-US" sz="1400" dirty="0"/>
              <a:t>setup, choosing DB, ... ...</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a:solidFill>
                  <a:srgbClr val="FF0000"/>
                </a:solidFill>
              </a:rPr>
              <a:t>Switch to Notebook</a:t>
            </a:r>
          </a:p>
        </p:txBody>
      </p:sp>
    </p:spTree>
    <p:extLst>
      <p:ext uri="{BB962C8B-B14F-4D97-AF65-F5344CB8AC3E}">
        <p14:creationId xmlns:p14="http://schemas.microsoft.com/office/powerpoint/2010/main" val="318575579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39B5D183-EB42-D54C-983D-C8F810BC79E5}"/>
              </a:ext>
            </a:extLst>
          </p:cNvPr>
          <p:cNvSpPr>
            <a:spLocks noGrp="1"/>
          </p:cNvSpPr>
          <p:nvPr>
            <p:ph idx="1"/>
          </p:nvPr>
        </p:nvSpPr>
        <p:spPr>
          <a:xfrm>
            <a:off x="4876800" y="590550"/>
            <a:ext cx="4114800" cy="4038600"/>
          </a:xfrm>
        </p:spPr>
        <p:txBody>
          <a:bodyPr/>
          <a:lstStyle/>
          <a:p>
            <a:r>
              <a:rPr lang="en-US" sz="1800" dirty="0"/>
              <a:t>The query returns documents</a:t>
            </a:r>
            <a:br>
              <a:rPr lang="en-US" sz="1800" dirty="0"/>
            </a:br>
            <a:r>
              <a:rPr lang="en-US" sz="1800" dirty="0"/>
              <a:t>that match.</a:t>
            </a:r>
          </a:p>
          <a:p>
            <a:pPr lvl="1"/>
            <a:r>
              <a:rPr lang="en-US" sz="1600" dirty="0"/>
              <a:t>The document is “Large” and has</a:t>
            </a:r>
            <a:br>
              <a:rPr lang="en-US" sz="1600" dirty="0"/>
            </a:br>
            <a:r>
              <a:rPr lang="en-US" sz="1600" dirty="0"/>
              <a:t>and episodes and seasons.</a:t>
            </a:r>
          </a:p>
          <a:p>
            <a:pPr lvl="1"/>
            <a:r>
              <a:rPr lang="en-US" sz="1600" dirty="0"/>
              <a:t>If you do a $project requesting</a:t>
            </a:r>
            <a:br>
              <a:rPr lang="en-US" sz="1600" dirty="0"/>
            </a:br>
            <a:r>
              <a:rPr lang="en-US" sz="1600" dirty="0"/>
              <a:t>episodes/episode content,</a:t>
            </a:r>
          </a:p>
          <a:p>
            <a:pPr lvl="2"/>
            <a:r>
              <a:rPr lang="en-US" sz="1400" dirty="0"/>
              <a:t>You get all episodes in the documents that match.</a:t>
            </a:r>
          </a:p>
          <a:p>
            <a:pPr lvl="2"/>
            <a:r>
              <a:rPr lang="en-US" sz="1400" dirty="0"/>
              <a:t>Not just the episodes with the scene/location.</a:t>
            </a:r>
          </a:p>
          <a:p>
            <a:pPr lvl="2"/>
            <a:r>
              <a:rPr lang="en-US" sz="1400" dirty="0"/>
              <a:t>Projecting array elements from arrays whose elements are arrays is complex and baffling.</a:t>
            </a:r>
          </a:p>
          <a:p>
            <a:r>
              <a:rPr lang="en-US" sz="1800" dirty="0"/>
              <a:t>You also get back something (a cursor) that is </a:t>
            </a:r>
            <a:r>
              <a:rPr lang="en-US" sz="1800" dirty="0" err="1"/>
              <a:t>iterable</a:t>
            </a:r>
            <a:r>
              <a:rPr lang="en-US" sz="1800" dirty="0"/>
              <a:t>.</a:t>
            </a:r>
          </a:p>
        </p:txBody>
      </p:sp>
      <p:sp>
        <p:nvSpPr>
          <p:cNvPr id="3" name="Title 2">
            <a:extLst>
              <a:ext uri="{FF2B5EF4-FFF2-40B4-BE49-F238E27FC236}">
                <a16:creationId xmlns:a16="http://schemas.microsoft.com/office/drawing/2014/main" id="{4B9B3AFC-275E-8942-9885-AC8B8FD5050E}"/>
              </a:ext>
            </a:extLst>
          </p:cNvPr>
          <p:cNvSpPr>
            <a:spLocks noGrp="1"/>
          </p:cNvSpPr>
          <p:nvPr>
            <p:ph type="title"/>
          </p:nvPr>
        </p:nvSpPr>
        <p:spPr/>
        <p:txBody>
          <a:bodyPr/>
          <a:lstStyle/>
          <a:p>
            <a:r>
              <a:rPr lang="en-US" dirty="0"/>
              <a:t>Result is not Quite You Expect</a:t>
            </a:r>
          </a:p>
        </p:txBody>
      </p:sp>
      <p:pic>
        <p:nvPicPr>
          <p:cNvPr id="4" name="Picture 3">
            <a:extLst>
              <a:ext uri="{FF2B5EF4-FFF2-40B4-BE49-F238E27FC236}">
                <a16:creationId xmlns:a16="http://schemas.microsoft.com/office/drawing/2014/main" id="{E7812136-D7BB-8640-9F02-5CE2CA70F202}"/>
              </a:ext>
            </a:extLst>
          </p:cNvPr>
          <p:cNvPicPr>
            <a:picLocks noChangeAspect="1"/>
          </p:cNvPicPr>
          <p:nvPr/>
        </p:nvPicPr>
        <p:blipFill>
          <a:blip r:embed="rId2"/>
          <a:stretch>
            <a:fillRect/>
          </a:stretch>
        </p:blipFill>
        <p:spPr>
          <a:xfrm>
            <a:off x="76200" y="514350"/>
            <a:ext cx="4749886" cy="3536132"/>
          </a:xfrm>
          <a:prstGeom prst="rect">
            <a:avLst/>
          </a:prstGeom>
        </p:spPr>
      </p:pic>
    </p:spTree>
    <p:extLst>
      <p:ext uri="{BB962C8B-B14F-4D97-AF65-F5344CB8AC3E}">
        <p14:creationId xmlns:p14="http://schemas.microsoft.com/office/powerpoint/2010/main" val="257379473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39B5D183-EB42-D54C-983D-C8F810BC79E5}"/>
              </a:ext>
            </a:extLst>
          </p:cNvPr>
          <p:cNvSpPr>
            <a:spLocks noGrp="1"/>
          </p:cNvSpPr>
          <p:nvPr>
            <p:ph idx="1"/>
          </p:nvPr>
        </p:nvSpPr>
        <p:spPr>
          <a:xfrm>
            <a:off x="4876800" y="590550"/>
            <a:ext cx="4114800" cy="4038600"/>
          </a:xfrm>
        </p:spPr>
        <p:txBody>
          <a:bodyPr/>
          <a:lstStyle/>
          <a:p>
            <a:r>
              <a:rPr lang="en-US" sz="1800" dirty="0"/>
              <a:t>The query returns documents</a:t>
            </a:r>
            <a:br>
              <a:rPr lang="en-US" sz="1800" dirty="0"/>
            </a:br>
            <a:r>
              <a:rPr lang="en-US" sz="1800" dirty="0"/>
              <a:t>that match.</a:t>
            </a:r>
          </a:p>
          <a:p>
            <a:pPr lvl="1"/>
            <a:r>
              <a:rPr lang="en-US" sz="1600" dirty="0"/>
              <a:t>The document is “Large” and has</a:t>
            </a:r>
            <a:br>
              <a:rPr lang="en-US" sz="1600" dirty="0"/>
            </a:br>
            <a:r>
              <a:rPr lang="en-US" sz="1600" dirty="0"/>
              <a:t>and episodes and seasons.</a:t>
            </a:r>
          </a:p>
          <a:p>
            <a:pPr lvl="1"/>
            <a:r>
              <a:rPr lang="en-US" sz="1600" dirty="0"/>
              <a:t>If you do a $project requesting</a:t>
            </a:r>
            <a:br>
              <a:rPr lang="en-US" sz="1600" dirty="0"/>
            </a:br>
            <a:r>
              <a:rPr lang="en-US" sz="1600" dirty="0"/>
              <a:t>episodes/episode content,</a:t>
            </a:r>
          </a:p>
          <a:p>
            <a:pPr lvl="2"/>
            <a:r>
              <a:rPr lang="en-US" sz="1400" dirty="0"/>
              <a:t>You get all episodes in the documents that match.</a:t>
            </a:r>
          </a:p>
          <a:p>
            <a:pPr lvl="2"/>
            <a:r>
              <a:rPr lang="en-US" sz="1400" dirty="0"/>
              <a:t>Not just the episodes with the scene/location.</a:t>
            </a:r>
          </a:p>
          <a:p>
            <a:pPr lvl="2"/>
            <a:r>
              <a:rPr lang="en-US" sz="1400" dirty="0"/>
              <a:t>Projecting array elements from arrays whose elements are arrays is complex and baffling.</a:t>
            </a:r>
          </a:p>
          <a:p>
            <a:r>
              <a:rPr lang="en-US" sz="1800" dirty="0"/>
              <a:t>You also get back something (a cursor) that is </a:t>
            </a:r>
            <a:r>
              <a:rPr lang="en-US" sz="1800" dirty="0" err="1"/>
              <a:t>iterable</a:t>
            </a:r>
            <a:r>
              <a:rPr lang="en-US" sz="1800" dirty="0"/>
              <a:t>.</a:t>
            </a:r>
          </a:p>
        </p:txBody>
      </p:sp>
      <p:sp>
        <p:nvSpPr>
          <p:cNvPr id="3" name="Title 2">
            <a:extLst>
              <a:ext uri="{FF2B5EF4-FFF2-40B4-BE49-F238E27FC236}">
                <a16:creationId xmlns:a16="http://schemas.microsoft.com/office/drawing/2014/main" id="{4B9B3AFC-275E-8942-9885-AC8B8FD5050E}"/>
              </a:ext>
            </a:extLst>
          </p:cNvPr>
          <p:cNvSpPr>
            <a:spLocks noGrp="1"/>
          </p:cNvSpPr>
          <p:nvPr>
            <p:ph type="title"/>
          </p:nvPr>
        </p:nvSpPr>
        <p:spPr/>
        <p:txBody>
          <a:bodyPr/>
          <a:lstStyle/>
          <a:p>
            <a:r>
              <a:rPr lang="en-US" dirty="0"/>
              <a:t>Result is not Quite You Expect</a:t>
            </a:r>
          </a:p>
        </p:txBody>
      </p:sp>
      <p:pic>
        <p:nvPicPr>
          <p:cNvPr id="4" name="Picture 3">
            <a:extLst>
              <a:ext uri="{FF2B5EF4-FFF2-40B4-BE49-F238E27FC236}">
                <a16:creationId xmlns:a16="http://schemas.microsoft.com/office/drawing/2014/main" id="{E7812136-D7BB-8640-9F02-5CE2CA70F202}"/>
              </a:ext>
            </a:extLst>
          </p:cNvPr>
          <p:cNvPicPr>
            <a:picLocks noChangeAspect="1"/>
          </p:cNvPicPr>
          <p:nvPr/>
        </p:nvPicPr>
        <p:blipFill>
          <a:blip r:embed="rId2"/>
          <a:stretch>
            <a:fillRect/>
          </a:stretch>
        </p:blipFill>
        <p:spPr>
          <a:xfrm>
            <a:off x="76200" y="514350"/>
            <a:ext cx="4749886" cy="3536132"/>
          </a:xfrm>
          <a:prstGeom prst="rect">
            <a:avLst/>
          </a:prstGeom>
        </p:spPr>
      </p:pic>
      <p:sp>
        <p:nvSpPr>
          <p:cNvPr id="2" name="Rounded Rectangle 1">
            <a:extLst>
              <a:ext uri="{FF2B5EF4-FFF2-40B4-BE49-F238E27FC236}">
                <a16:creationId xmlns:a16="http://schemas.microsoft.com/office/drawing/2014/main" id="{12C8B437-7C2E-784A-8C7A-3F3EF2F58F8F}"/>
              </a:ext>
            </a:extLst>
          </p:cNvPr>
          <p:cNvSpPr/>
          <p:nvPr/>
        </p:nvSpPr>
        <p:spPr>
          <a:xfrm>
            <a:off x="1676400" y="1518091"/>
            <a:ext cx="4419600" cy="2183518"/>
          </a:xfrm>
          <a:prstGeom prst="roundRect">
            <a:avLst/>
          </a:prstGeom>
          <a:solidFill>
            <a:srgbClr val="0070C0"/>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r>
              <a:rPr lang="en-US" sz="1200" dirty="0"/>
              <a:t>Net for HWs and exams:</a:t>
            </a:r>
          </a:p>
          <a:p>
            <a:pPr marL="171450" indent="-171450">
              <a:buFont typeface="Arial" panose="020B0604020202020204" pitchFamily="34" charset="0"/>
              <a:buChar char="•"/>
            </a:pPr>
            <a:r>
              <a:rPr lang="en-US" sz="1200" dirty="0"/>
              <a:t>We will keep the queries simple.</a:t>
            </a:r>
          </a:p>
          <a:p>
            <a:pPr marL="171450" indent="-171450">
              <a:buFont typeface="Arial" panose="020B0604020202020204" pitchFamily="34" charset="0"/>
              <a:buChar char="•"/>
            </a:pPr>
            <a:r>
              <a:rPr lang="en-US" sz="1200" dirty="0"/>
              <a:t>The language is as complex as SQL, and we spent</a:t>
            </a:r>
            <a:br>
              <a:rPr lang="en-US" sz="1200" dirty="0"/>
            </a:br>
            <a:r>
              <a:rPr lang="en-US" sz="1200" dirty="0"/>
              <a:t>several weeks on the language.</a:t>
            </a:r>
          </a:p>
          <a:p>
            <a:pPr marL="171450" indent="-171450">
              <a:buFont typeface="Arial" panose="020B0604020202020204" pitchFamily="34" charset="0"/>
              <a:buChar char="•"/>
            </a:pPr>
            <a:r>
              <a:rPr lang="en-US" sz="1200" dirty="0"/>
              <a:t>Let’s take a look in the </a:t>
            </a:r>
            <a:r>
              <a:rPr lang="en-US" sz="1200" dirty="0" err="1"/>
              <a:t>Jupyter</a:t>
            </a:r>
            <a:r>
              <a:rPr lang="en-US" sz="1200" dirty="0"/>
              <a:t> Notebook on</a:t>
            </a:r>
            <a:br>
              <a:rPr lang="en-US" sz="1200" dirty="0"/>
            </a:br>
            <a:r>
              <a:rPr lang="en-US" sz="1200" dirty="0"/>
              <a:t>some create and insert functions.</a:t>
            </a:r>
            <a:br>
              <a:rPr lang="en-US" sz="1200" dirty="0"/>
            </a:br>
            <a:endParaRPr lang="en-US" sz="1200" dirty="0"/>
          </a:p>
          <a:p>
            <a:pPr marL="171450" indent="-171450">
              <a:buFont typeface="Arial" panose="020B0604020202020204" pitchFamily="34" charset="0"/>
              <a:buChar char="•"/>
            </a:pPr>
            <a:r>
              <a:rPr lang="en-US" sz="1200" dirty="0"/>
              <a:t>But, first, the </a:t>
            </a:r>
            <a:r>
              <a:rPr lang="en-US" sz="1200" dirty="0" err="1"/>
              <a:t>datamodel</a:t>
            </a:r>
            <a:r>
              <a:rPr lang="en-US" sz="1200" dirty="0"/>
              <a:t> impedance mismatch concept.</a:t>
            </a:r>
          </a:p>
        </p:txBody>
      </p:sp>
    </p:spTree>
    <p:extLst>
      <p:ext uri="{BB962C8B-B14F-4D97-AF65-F5344CB8AC3E}">
        <p14:creationId xmlns:p14="http://schemas.microsoft.com/office/powerpoint/2010/main" val="192144420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0B38E6-5363-474E-AEF0-83584F98F195}"/>
              </a:ext>
            </a:extLst>
          </p:cNvPr>
          <p:cNvSpPr>
            <a:spLocks noGrp="1"/>
          </p:cNvSpPr>
          <p:nvPr>
            <p:ph type="title"/>
          </p:nvPr>
        </p:nvSpPr>
        <p:spPr/>
        <p:txBody>
          <a:bodyPr/>
          <a:lstStyle/>
          <a:p>
            <a:r>
              <a:rPr lang="en-US" dirty="0"/>
              <a:t>More Fun – Data Types</a:t>
            </a:r>
          </a:p>
        </p:txBody>
      </p:sp>
      <p:pic>
        <p:nvPicPr>
          <p:cNvPr id="4" name="Picture 3">
            <a:extLst>
              <a:ext uri="{FF2B5EF4-FFF2-40B4-BE49-F238E27FC236}">
                <a16:creationId xmlns:a16="http://schemas.microsoft.com/office/drawing/2014/main" id="{3FA3519E-89BB-6F49-B62D-ABC6307489B3}"/>
              </a:ext>
            </a:extLst>
          </p:cNvPr>
          <p:cNvPicPr>
            <a:picLocks noChangeAspect="1"/>
          </p:cNvPicPr>
          <p:nvPr/>
        </p:nvPicPr>
        <p:blipFill>
          <a:blip r:embed="rId2"/>
          <a:stretch>
            <a:fillRect/>
          </a:stretch>
        </p:blipFill>
        <p:spPr>
          <a:xfrm>
            <a:off x="76200" y="536629"/>
            <a:ext cx="4346503" cy="4070242"/>
          </a:xfrm>
          <a:prstGeom prst="rect">
            <a:avLst/>
          </a:prstGeom>
        </p:spPr>
      </p:pic>
      <p:sp>
        <p:nvSpPr>
          <p:cNvPr id="5" name="Rounded Rectangle 4">
            <a:extLst>
              <a:ext uri="{FF2B5EF4-FFF2-40B4-BE49-F238E27FC236}">
                <a16:creationId xmlns:a16="http://schemas.microsoft.com/office/drawing/2014/main" id="{DA8F159D-B045-5747-8A38-3549E3FE931C}"/>
              </a:ext>
            </a:extLst>
          </p:cNvPr>
          <p:cNvSpPr/>
          <p:nvPr/>
        </p:nvSpPr>
        <p:spPr>
          <a:xfrm>
            <a:off x="5037307" y="3429626"/>
            <a:ext cx="1219200" cy="533400"/>
          </a:xfrm>
          <a:prstGeom prst="roundRect">
            <a:avLst/>
          </a:prstGeom>
          <a:solidFill>
            <a:srgbClr val="0070C0"/>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SQL</a:t>
            </a:r>
          </a:p>
        </p:txBody>
      </p:sp>
      <p:sp>
        <p:nvSpPr>
          <p:cNvPr id="6" name="Rounded Rectangle 5">
            <a:extLst>
              <a:ext uri="{FF2B5EF4-FFF2-40B4-BE49-F238E27FC236}">
                <a16:creationId xmlns:a16="http://schemas.microsoft.com/office/drawing/2014/main" id="{3A2950B0-9D26-164B-9831-BA6270B79A4D}"/>
              </a:ext>
            </a:extLst>
          </p:cNvPr>
          <p:cNvSpPr/>
          <p:nvPr/>
        </p:nvSpPr>
        <p:spPr>
          <a:xfrm>
            <a:off x="7475707" y="3409950"/>
            <a:ext cx="1219200" cy="533400"/>
          </a:xfrm>
          <a:prstGeom prst="roundRect">
            <a:avLst/>
          </a:prstGeom>
          <a:solidFill>
            <a:srgbClr val="0070C0"/>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MongoDB</a:t>
            </a:r>
          </a:p>
        </p:txBody>
      </p:sp>
      <p:sp>
        <p:nvSpPr>
          <p:cNvPr id="7" name="Rounded Rectangle 6">
            <a:extLst>
              <a:ext uri="{FF2B5EF4-FFF2-40B4-BE49-F238E27FC236}">
                <a16:creationId xmlns:a16="http://schemas.microsoft.com/office/drawing/2014/main" id="{2E0735AB-21E9-B24C-9CE8-24BAA4FAB130}"/>
              </a:ext>
            </a:extLst>
          </p:cNvPr>
          <p:cNvSpPr/>
          <p:nvPr/>
        </p:nvSpPr>
        <p:spPr>
          <a:xfrm>
            <a:off x="5034064" y="2190749"/>
            <a:ext cx="1219200" cy="533400"/>
          </a:xfrm>
          <a:prstGeom prst="roundRect">
            <a:avLst/>
          </a:prstGeom>
          <a:solidFill>
            <a:srgbClr val="0070C0"/>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t>pymysql</a:t>
            </a:r>
            <a:endParaRPr lang="en-US" dirty="0"/>
          </a:p>
        </p:txBody>
      </p:sp>
      <p:sp>
        <p:nvSpPr>
          <p:cNvPr id="8" name="Rounded Rectangle 7">
            <a:extLst>
              <a:ext uri="{FF2B5EF4-FFF2-40B4-BE49-F238E27FC236}">
                <a16:creationId xmlns:a16="http://schemas.microsoft.com/office/drawing/2014/main" id="{0681D5EB-CBE1-DA42-87D7-5915DB94C527}"/>
              </a:ext>
            </a:extLst>
          </p:cNvPr>
          <p:cNvSpPr/>
          <p:nvPr/>
        </p:nvSpPr>
        <p:spPr>
          <a:xfrm>
            <a:off x="6233809" y="961913"/>
            <a:ext cx="1219200" cy="533400"/>
          </a:xfrm>
          <a:prstGeom prst="roundRect">
            <a:avLst/>
          </a:prstGeom>
          <a:solidFill>
            <a:srgbClr val="0070C0"/>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Python</a:t>
            </a:r>
          </a:p>
        </p:txBody>
      </p:sp>
      <p:sp>
        <p:nvSpPr>
          <p:cNvPr id="9" name="Rounded Rectangle 8">
            <a:extLst>
              <a:ext uri="{FF2B5EF4-FFF2-40B4-BE49-F238E27FC236}">
                <a16:creationId xmlns:a16="http://schemas.microsoft.com/office/drawing/2014/main" id="{B9A98FB8-56A7-FB4D-AAF1-2A50959BBC61}"/>
              </a:ext>
            </a:extLst>
          </p:cNvPr>
          <p:cNvSpPr/>
          <p:nvPr/>
        </p:nvSpPr>
        <p:spPr>
          <a:xfrm>
            <a:off x="7467600" y="2114550"/>
            <a:ext cx="1219200" cy="533400"/>
          </a:xfrm>
          <a:prstGeom prst="roundRect">
            <a:avLst/>
          </a:prstGeom>
          <a:solidFill>
            <a:srgbClr val="0070C0"/>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t>pymongo</a:t>
            </a:r>
            <a:endParaRPr lang="en-US" dirty="0"/>
          </a:p>
        </p:txBody>
      </p:sp>
      <p:sp>
        <p:nvSpPr>
          <p:cNvPr id="10" name="Up Arrow 9">
            <a:extLst>
              <a:ext uri="{FF2B5EF4-FFF2-40B4-BE49-F238E27FC236}">
                <a16:creationId xmlns:a16="http://schemas.microsoft.com/office/drawing/2014/main" id="{8E9AE6AC-01CE-594D-9D89-2F2DEE68786A}"/>
              </a:ext>
            </a:extLst>
          </p:cNvPr>
          <p:cNvSpPr/>
          <p:nvPr/>
        </p:nvSpPr>
        <p:spPr>
          <a:xfrm>
            <a:off x="5568204" y="2724149"/>
            <a:ext cx="228600" cy="685801"/>
          </a:xfrm>
          <a:prstGeom prst="upArrow">
            <a:avLst/>
          </a:prstGeom>
          <a:solidFill>
            <a:srgbClr val="0070C0"/>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Up Arrow 10">
            <a:extLst>
              <a:ext uri="{FF2B5EF4-FFF2-40B4-BE49-F238E27FC236}">
                <a16:creationId xmlns:a16="http://schemas.microsoft.com/office/drawing/2014/main" id="{EEB87A13-1628-C440-92C8-95042B901A06}"/>
              </a:ext>
            </a:extLst>
          </p:cNvPr>
          <p:cNvSpPr/>
          <p:nvPr/>
        </p:nvSpPr>
        <p:spPr>
          <a:xfrm rot="10800000">
            <a:off x="7962900" y="2707531"/>
            <a:ext cx="228600" cy="685801"/>
          </a:xfrm>
          <a:prstGeom prst="upArrow">
            <a:avLst/>
          </a:prstGeom>
          <a:solidFill>
            <a:srgbClr val="0070C0"/>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Up Arrow 11">
            <a:extLst>
              <a:ext uri="{FF2B5EF4-FFF2-40B4-BE49-F238E27FC236}">
                <a16:creationId xmlns:a16="http://schemas.microsoft.com/office/drawing/2014/main" id="{49A042B7-0270-A44E-9FB8-EDD5166CB509}"/>
              </a:ext>
            </a:extLst>
          </p:cNvPr>
          <p:cNvSpPr/>
          <p:nvPr/>
        </p:nvSpPr>
        <p:spPr>
          <a:xfrm rot="2591794">
            <a:off x="5894353" y="1458115"/>
            <a:ext cx="228600" cy="685801"/>
          </a:xfrm>
          <a:prstGeom prst="upArrow">
            <a:avLst/>
          </a:prstGeom>
          <a:solidFill>
            <a:srgbClr val="0070C0"/>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Up Arrow 12">
            <a:extLst>
              <a:ext uri="{FF2B5EF4-FFF2-40B4-BE49-F238E27FC236}">
                <a16:creationId xmlns:a16="http://schemas.microsoft.com/office/drawing/2014/main" id="{AF010D5F-BFAA-494A-8188-7CB1D9008390}"/>
              </a:ext>
            </a:extLst>
          </p:cNvPr>
          <p:cNvSpPr/>
          <p:nvPr/>
        </p:nvSpPr>
        <p:spPr>
          <a:xfrm rot="8519336">
            <a:off x="7480303" y="1458114"/>
            <a:ext cx="228600" cy="685801"/>
          </a:xfrm>
          <a:prstGeom prst="upArrow">
            <a:avLst/>
          </a:prstGeom>
          <a:solidFill>
            <a:srgbClr val="0070C0"/>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969875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Module II and NoSQL</a:t>
            </a:r>
          </a:p>
          <a:p>
            <a:pPr algn="ctr"/>
            <a:r>
              <a:rPr lang="en-US" altLang="en-US" sz="2800" i="1" dirty="0">
                <a:solidFill>
                  <a:schemeClr val="bg1"/>
                </a:solidFill>
              </a:rPr>
              <a:t>(Continued Part 2)</a:t>
            </a:r>
            <a:endParaRPr lang="en-US" altLang="en-US" sz="1600" i="1" dirty="0">
              <a:solidFill>
                <a:schemeClr val="bg1"/>
              </a:solidFill>
            </a:endParaRPr>
          </a:p>
        </p:txBody>
      </p:sp>
      <p:sp>
        <p:nvSpPr>
          <p:cNvPr id="2" name="TextBox 9">
            <a:extLst>
              <a:ext uri="{FF2B5EF4-FFF2-40B4-BE49-F238E27FC236}">
                <a16:creationId xmlns:a16="http://schemas.microsoft.com/office/drawing/2014/main" id="{53E4E1D6-8A94-70BC-434F-FEEB81907523}"/>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8</a:t>
            </a:fld>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COMS W4111_002_2023_3: Lecture 9: Module II, NoSQL 2		© Donald F. Ferguson, 2023</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54750883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BE085F8-CF44-1B4D-B00C-BC585399A1F0}"/>
              </a:ext>
            </a:extLst>
          </p:cNvPr>
          <p:cNvSpPr>
            <a:spLocks noGrp="1"/>
          </p:cNvSpPr>
          <p:nvPr>
            <p:ph idx="1"/>
          </p:nvPr>
        </p:nvSpPr>
        <p:spPr/>
        <p:txBody>
          <a:bodyPr/>
          <a:lstStyle/>
          <a:p>
            <a:r>
              <a:rPr lang="en-US" sz="1600" dirty="0"/>
              <a:t>Create:</a:t>
            </a:r>
          </a:p>
          <a:p>
            <a:pPr lvl="1"/>
            <a:r>
              <a:rPr lang="en-US" sz="1400" dirty="0" err="1"/>
              <a:t>db.collection.insertOne</a:t>
            </a:r>
            <a:r>
              <a:rPr lang="en-US" sz="1400" dirty="0"/>
              <a:t>() </a:t>
            </a:r>
          </a:p>
          <a:p>
            <a:pPr lvl="1"/>
            <a:r>
              <a:rPr lang="en-US" sz="1400" dirty="0" err="1"/>
              <a:t>db.collection.insertMany</a:t>
            </a:r>
            <a:r>
              <a:rPr lang="en-US" sz="1400" dirty="0"/>
              <a:t>() </a:t>
            </a:r>
          </a:p>
          <a:p>
            <a:r>
              <a:rPr lang="en-US" sz="1600" dirty="0"/>
              <a:t>Retrieve:</a:t>
            </a:r>
          </a:p>
          <a:p>
            <a:pPr lvl="1"/>
            <a:r>
              <a:rPr lang="en-US" sz="1400" dirty="0" err="1"/>
              <a:t>db.collection.find</a:t>
            </a:r>
            <a:r>
              <a:rPr lang="en-US" sz="1400" dirty="0"/>
              <a:t>()</a:t>
            </a:r>
          </a:p>
          <a:p>
            <a:pPr lvl="1"/>
            <a:r>
              <a:rPr lang="en-US" sz="1400" dirty="0" err="1"/>
              <a:t>db.collection.findOne</a:t>
            </a:r>
            <a:r>
              <a:rPr lang="en-US" sz="1400" dirty="0"/>
              <a:t>()</a:t>
            </a:r>
          </a:p>
          <a:p>
            <a:pPr lvl="1"/>
            <a:r>
              <a:rPr lang="en-US" sz="1400" dirty="0" err="1"/>
              <a:t>db.collection.findOneAndUpdate</a:t>
            </a:r>
            <a:r>
              <a:rPr lang="en-US" sz="1400" dirty="0"/>
              <a:t>()</a:t>
            </a:r>
          </a:p>
          <a:p>
            <a:pPr lvl="1"/>
            <a:r>
              <a:rPr lang="en-US" sz="1400" dirty="0"/>
              <a:t>... ..</a:t>
            </a:r>
          </a:p>
          <a:p>
            <a:r>
              <a:rPr lang="en-US" sz="1600" dirty="0"/>
              <a:t>Update:</a:t>
            </a:r>
          </a:p>
          <a:p>
            <a:pPr lvl="1"/>
            <a:r>
              <a:rPr lang="en-US" sz="1400" dirty="0" err="1"/>
              <a:t>db.collection.updateOne</a:t>
            </a:r>
            <a:r>
              <a:rPr lang="en-US" sz="1400" dirty="0"/>
              <a:t>() </a:t>
            </a:r>
          </a:p>
          <a:p>
            <a:pPr lvl="1"/>
            <a:r>
              <a:rPr lang="en-US" sz="1400" dirty="0" err="1"/>
              <a:t>db.collection.updateMany</a:t>
            </a:r>
            <a:r>
              <a:rPr lang="en-US" sz="1400" dirty="0"/>
              <a:t>() </a:t>
            </a:r>
          </a:p>
          <a:p>
            <a:pPr lvl="1"/>
            <a:r>
              <a:rPr lang="en-US" sz="1400" dirty="0" err="1"/>
              <a:t>db.collection.replaceOne</a:t>
            </a:r>
            <a:r>
              <a:rPr lang="en-US" sz="1400" dirty="0"/>
              <a:t>() </a:t>
            </a:r>
          </a:p>
          <a:p>
            <a:r>
              <a:rPr lang="en-US" sz="1600" dirty="0"/>
              <a:t>Delete:</a:t>
            </a:r>
          </a:p>
          <a:p>
            <a:pPr lvl="1"/>
            <a:r>
              <a:rPr lang="en-US" sz="1400" dirty="0" err="1"/>
              <a:t>db.collection.deleteOne</a:t>
            </a:r>
            <a:r>
              <a:rPr lang="en-US" sz="1400" dirty="0"/>
              <a:t>()</a:t>
            </a:r>
          </a:p>
          <a:p>
            <a:pPr lvl="1"/>
            <a:r>
              <a:rPr lang="en-US" sz="1400" dirty="0" err="1"/>
              <a:t>db.collection.deleteMany</a:t>
            </a:r>
            <a:r>
              <a:rPr lang="en-US" sz="1400" dirty="0"/>
              <a:t>()</a:t>
            </a:r>
          </a:p>
          <a:p>
            <a:endParaRPr lang="en-US" sz="1600" dirty="0"/>
          </a:p>
          <a:p>
            <a:endParaRPr lang="en-US" sz="1600" dirty="0"/>
          </a:p>
          <a:p>
            <a:endParaRPr lang="en-US" sz="1600" dirty="0"/>
          </a:p>
        </p:txBody>
      </p:sp>
      <p:sp>
        <p:nvSpPr>
          <p:cNvPr id="3" name="Title 2">
            <a:extLst>
              <a:ext uri="{FF2B5EF4-FFF2-40B4-BE49-F238E27FC236}">
                <a16:creationId xmlns:a16="http://schemas.microsoft.com/office/drawing/2014/main" id="{5C54A582-9859-F74F-8F83-75F617275552}"/>
              </a:ext>
            </a:extLst>
          </p:cNvPr>
          <p:cNvSpPr>
            <a:spLocks noGrp="1"/>
          </p:cNvSpPr>
          <p:nvPr>
            <p:ph type="title"/>
          </p:nvPr>
        </p:nvSpPr>
        <p:spPr/>
        <p:txBody>
          <a:bodyPr/>
          <a:lstStyle/>
          <a:p>
            <a:r>
              <a:rPr lang="en-US" dirty="0"/>
              <a:t>(Some) MongoDB CRUD Operations</a:t>
            </a:r>
          </a:p>
        </p:txBody>
      </p:sp>
      <p:sp>
        <p:nvSpPr>
          <p:cNvPr id="4" name="TextBox 3">
            <a:extLst>
              <a:ext uri="{FF2B5EF4-FFF2-40B4-BE49-F238E27FC236}">
                <a16:creationId xmlns:a16="http://schemas.microsoft.com/office/drawing/2014/main" id="{14AB8ADD-54A3-C647-BC1A-51BC68FD5285}"/>
              </a:ext>
            </a:extLst>
          </p:cNvPr>
          <p:cNvSpPr txBox="1"/>
          <p:nvPr/>
        </p:nvSpPr>
        <p:spPr>
          <a:xfrm>
            <a:off x="4038600" y="666750"/>
            <a:ext cx="3939412" cy="923330"/>
          </a:xfrm>
          <a:prstGeom prst="rect">
            <a:avLst/>
          </a:prstGeom>
          <a:noFill/>
        </p:spPr>
        <p:txBody>
          <a:bodyPr wrap="none" rtlCol="0">
            <a:spAutoFit/>
          </a:bodyPr>
          <a:lstStyle/>
          <a:p>
            <a:r>
              <a:rPr lang="en-US" dirty="0" err="1"/>
              <a:t>pymongo</a:t>
            </a:r>
            <a:r>
              <a:rPr lang="en-US" dirty="0"/>
              <a:t> maps the camel case to _, e.g.</a:t>
            </a:r>
          </a:p>
          <a:p>
            <a:pPr marL="742950" lvl="1" indent="-285750">
              <a:buFont typeface="Arial" panose="020B0604020202020204" pitchFamily="34" charset="0"/>
              <a:buChar char="•"/>
            </a:pPr>
            <a:r>
              <a:rPr lang="en-US" dirty="0" err="1"/>
              <a:t>findOne</a:t>
            </a:r>
            <a:r>
              <a:rPr lang="en-US" dirty="0"/>
              <a:t>()</a:t>
            </a:r>
          </a:p>
          <a:p>
            <a:pPr marL="742950" lvl="1" indent="-285750">
              <a:buFont typeface="Arial" panose="020B0604020202020204" pitchFamily="34" charset="0"/>
              <a:buChar char="•"/>
            </a:pPr>
            <a:r>
              <a:rPr lang="en-US" dirty="0" err="1"/>
              <a:t>find_one</a:t>
            </a:r>
            <a:r>
              <a:rPr lang="en-US" dirty="0"/>
              <a:t>() </a:t>
            </a:r>
          </a:p>
        </p:txBody>
      </p:sp>
      <p:sp>
        <p:nvSpPr>
          <p:cNvPr id="5" name="TextBox 4">
            <a:extLst>
              <a:ext uri="{FF2B5EF4-FFF2-40B4-BE49-F238E27FC236}">
                <a16:creationId xmlns:a16="http://schemas.microsoft.com/office/drawing/2014/main" id="{5C7C2AF2-28B1-F64C-B272-909619B023D3}"/>
              </a:ext>
            </a:extLst>
          </p:cNvPr>
          <p:cNvSpPr txBox="1"/>
          <p:nvPr/>
        </p:nvSpPr>
        <p:spPr>
          <a:xfrm>
            <a:off x="3581400" y="1963519"/>
            <a:ext cx="5492786" cy="1200329"/>
          </a:xfrm>
          <a:prstGeom prst="rect">
            <a:avLst/>
          </a:prstGeom>
          <a:noFill/>
        </p:spPr>
        <p:txBody>
          <a:bodyPr wrap="none" rtlCol="0">
            <a:spAutoFit/>
          </a:bodyPr>
          <a:lstStyle/>
          <a:p>
            <a:r>
              <a:rPr lang="en-US" dirty="0"/>
              <a:t>There are good online tutorials:</a:t>
            </a:r>
          </a:p>
          <a:p>
            <a:pPr marL="285750" indent="-285750">
              <a:buFont typeface="Arial" panose="020B0604020202020204" pitchFamily="34" charset="0"/>
              <a:buChar char="•"/>
            </a:pPr>
            <a:r>
              <a:rPr lang="en-US" dirty="0">
                <a:hlinkClick r:id="rId2"/>
              </a:rPr>
              <a:t>https://www.tutorialspoint.com/python_data_access</a:t>
            </a:r>
            <a:endParaRPr lang="en-US" dirty="0"/>
          </a:p>
          <a:p>
            <a:pPr marL="285750" indent="-285750">
              <a:buFont typeface="Arial" panose="020B0604020202020204" pitchFamily="34" charset="0"/>
              <a:buChar char="•"/>
            </a:pPr>
            <a:r>
              <a:rPr lang="en-US" dirty="0">
                <a:hlinkClick r:id="rId3"/>
              </a:rPr>
              <a:t>https://www.tutorialspoint.com/mongodb/index.htm</a:t>
            </a:r>
            <a:endParaRPr lang="en-US" dirty="0"/>
          </a:p>
          <a:p>
            <a:endParaRPr lang="en-US" dirty="0"/>
          </a:p>
        </p:txBody>
      </p:sp>
    </p:spTree>
    <p:extLst>
      <p:ext uri="{BB962C8B-B14F-4D97-AF65-F5344CB8AC3E}">
        <p14:creationId xmlns:p14="http://schemas.microsoft.com/office/powerpoint/2010/main" val="3904372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A835155-0611-BB40-9B6B-0822A4CE9363}"/>
              </a:ext>
            </a:extLst>
          </p:cNvPr>
          <p:cNvSpPr>
            <a:spLocks noGrp="1"/>
          </p:cNvSpPr>
          <p:nvPr>
            <p:ph type="title"/>
          </p:nvPr>
        </p:nvSpPr>
        <p:spPr/>
        <p:txBody>
          <a:bodyPr/>
          <a:lstStyle/>
          <a:p>
            <a:r>
              <a:rPr lang="en-US" dirty="0"/>
              <a:t>(Some) </a:t>
            </a:r>
            <a:r>
              <a:rPr lang="en-US" dirty="0" err="1"/>
              <a:t>MongdoDB</a:t>
            </a:r>
            <a:r>
              <a:rPr lang="en-US" dirty="0"/>
              <a:t> Pipeline Operators</a:t>
            </a:r>
          </a:p>
        </p:txBody>
      </p:sp>
      <p:pic>
        <p:nvPicPr>
          <p:cNvPr id="4" name="Picture 3">
            <a:extLst>
              <a:ext uri="{FF2B5EF4-FFF2-40B4-BE49-F238E27FC236}">
                <a16:creationId xmlns:a16="http://schemas.microsoft.com/office/drawing/2014/main" id="{81583AF7-278B-4047-AB8E-C70BCA80517A}"/>
              </a:ext>
            </a:extLst>
          </p:cNvPr>
          <p:cNvPicPr>
            <a:picLocks noChangeAspect="1"/>
          </p:cNvPicPr>
          <p:nvPr/>
        </p:nvPicPr>
        <p:blipFill>
          <a:blip r:embed="rId2"/>
          <a:stretch>
            <a:fillRect/>
          </a:stretch>
        </p:blipFill>
        <p:spPr>
          <a:xfrm>
            <a:off x="872803" y="855497"/>
            <a:ext cx="5645792" cy="3804952"/>
          </a:xfrm>
          <a:prstGeom prst="rect">
            <a:avLst/>
          </a:prstGeom>
        </p:spPr>
      </p:pic>
      <p:sp>
        <p:nvSpPr>
          <p:cNvPr id="5" name="Rectangle 4">
            <a:extLst>
              <a:ext uri="{FF2B5EF4-FFF2-40B4-BE49-F238E27FC236}">
                <a16:creationId xmlns:a16="http://schemas.microsoft.com/office/drawing/2014/main" id="{FBBB23AD-8B5C-3B4E-9AC0-00C2437621CE}"/>
              </a:ext>
            </a:extLst>
          </p:cNvPr>
          <p:cNvSpPr/>
          <p:nvPr/>
        </p:nvSpPr>
        <p:spPr>
          <a:xfrm>
            <a:off x="304800" y="444319"/>
            <a:ext cx="6781799" cy="369332"/>
          </a:xfrm>
          <a:prstGeom prst="rect">
            <a:avLst/>
          </a:prstGeom>
        </p:spPr>
        <p:txBody>
          <a:bodyPr wrap="square">
            <a:spAutoFit/>
          </a:bodyPr>
          <a:lstStyle/>
          <a:p>
            <a:r>
              <a:rPr lang="en-US" dirty="0"/>
              <a:t>https://</a:t>
            </a:r>
            <a:r>
              <a:rPr lang="en-US" dirty="0" err="1"/>
              <a:t>www.slideshare.net</a:t>
            </a:r>
            <a:r>
              <a:rPr lang="en-US" dirty="0"/>
              <a:t>/</a:t>
            </a:r>
            <a:r>
              <a:rPr lang="en-US" dirty="0" err="1"/>
              <a:t>mongodb</a:t>
            </a:r>
            <a:r>
              <a:rPr lang="en-US" dirty="0"/>
              <a:t>/s01-e04-analytics</a:t>
            </a:r>
          </a:p>
        </p:txBody>
      </p:sp>
    </p:spTree>
    <p:extLst>
      <p:ext uri="{BB962C8B-B14F-4D97-AF65-F5344CB8AC3E}">
        <p14:creationId xmlns:p14="http://schemas.microsoft.com/office/powerpoint/2010/main" val="29987868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4EB96C1-D5AA-0747-9AC9-695353B23ED7}"/>
              </a:ext>
            </a:extLst>
          </p:cNvPr>
          <p:cNvSpPr>
            <a:spLocks noGrp="1"/>
          </p:cNvSpPr>
          <p:nvPr>
            <p:ph idx="1"/>
          </p:nvPr>
        </p:nvSpPr>
        <p:spPr/>
        <p:txBody>
          <a:bodyPr/>
          <a:lstStyle/>
          <a:p>
            <a:r>
              <a:rPr lang="en-US" dirty="0"/>
              <a:t>You can see that MongoDB has powerful, sophisticated</a:t>
            </a:r>
          </a:p>
          <a:p>
            <a:pPr lvl="1"/>
            <a:r>
              <a:rPr lang="en-US" dirty="0"/>
              <a:t>Operators</a:t>
            </a:r>
          </a:p>
          <a:p>
            <a:pPr lvl="1"/>
            <a:r>
              <a:rPr lang="en-US" dirty="0"/>
              <a:t>Expressions</a:t>
            </a:r>
          </a:p>
          <a:p>
            <a:pPr lvl="1"/>
            <a:r>
              <a:rPr lang="en-US" dirty="0"/>
              <a:t>Pipelines</a:t>
            </a:r>
          </a:p>
          <a:p>
            <a:r>
              <a:rPr lang="en-US" dirty="0"/>
              <a:t>We have only skimmed the surface. There is a lot more:</a:t>
            </a:r>
          </a:p>
          <a:p>
            <a:pPr lvl="1"/>
            <a:r>
              <a:rPr lang="en-US" dirty="0"/>
              <a:t>Indexes</a:t>
            </a:r>
          </a:p>
          <a:p>
            <a:pPr lvl="1"/>
            <a:r>
              <a:rPr lang="en-US" dirty="0"/>
              <a:t>Replication, </a:t>
            </a:r>
            <a:r>
              <a:rPr lang="en-US" dirty="0" err="1"/>
              <a:t>Sharding</a:t>
            </a:r>
            <a:endParaRPr lang="en-US" dirty="0"/>
          </a:p>
          <a:p>
            <a:pPr lvl="1"/>
            <a:r>
              <a:rPr lang="en-US" dirty="0"/>
              <a:t>Embedded Map-Reduce support</a:t>
            </a:r>
          </a:p>
          <a:p>
            <a:pPr lvl="1"/>
            <a:r>
              <a:rPr lang="en-US" dirty="0"/>
              <a:t>... ...</a:t>
            </a:r>
          </a:p>
          <a:p>
            <a:r>
              <a:rPr lang="en-US" dirty="0"/>
              <a:t>We will explore a little more in subsequent lectures, homework, ... ...</a:t>
            </a:r>
          </a:p>
          <a:p>
            <a:r>
              <a:rPr lang="en-US" dirty="0"/>
              <a:t>You will have to install MongoDB and Compass for HW4 and final exam.</a:t>
            </a:r>
          </a:p>
        </p:txBody>
      </p:sp>
      <p:sp>
        <p:nvSpPr>
          <p:cNvPr id="3" name="Title 2">
            <a:extLst>
              <a:ext uri="{FF2B5EF4-FFF2-40B4-BE49-F238E27FC236}">
                <a16:creationId xmlns:a16="http://schemas.microsoft.com/office/drawing/2014/main" id="{6884071D-A07D-864F-8AD1-94C0EAB6ADDD}"/>
              </a:ext>
            </a:extLst>
          </p:cNvPr>
          <p:cNvSpPr>
            <a:spLocks noGrp="1"/>
          </p:cNvSpPr>
          <p:nvPr>
            <p:ph type="title"/>
          </p:nvPr>
        </p:nvSpPr>
        <p:spPr/>
        <p:txBody>
          <a:bodyPr/>
          <a:lstStyle/>
          <a:p>
            <a:r>
              <a:rPr lang="en-US" dirty="0"/>
              <a:t>MongoDB Checkpoint</a:t>
            </a:r>
          </a:p>
        </p:txBody>
      </p:sp>
    </p:spTree>
    <p:extLst>
      <p:ext uri="{BB962C8B-B14F-4D97-AF65-F5344CB8AC3E}">
        <p14:creationId xmlns:p14="http://schemas.microsoft.com/office/powerpoint/2010/main" val="14073758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8">
            <a:extLst>
              <a:ext uri="{FF2B5EF4-FFF2-40B4-BE49-F238E27FC236}">
                <a16:creationId xmlns:a16="http://schemas.microsoft.com/office/drawing/2014/main" id="{B6035C87-35FA-374A-9083-75575E10BC47}"/>
              </a:ext>
            </a:extLst>
          </p:cNvPr>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Reminder</a:t>
            </a:r>
            <a:endParaRPr kumimoji="0" lang="en-US" altLang="en-US" sz="16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3" name="TextBox 9">
            <a:extLst>
              <a:ext uri="{FF2B5EF4-FFF2-40B4-BE49-F238E27FC236}">
                <a16:creationId xmlns:a16="http://schemas.microsoft.com/office/drawing/2014/main" id="{FC5AD900-5D37-38B8-7FF9-BFE0E68DA8A8}"/>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9</a:t>
            </a:fld>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COMS W4111_002_2023_3: Lecture 9: Module II, NoSQL 2		© Donald F. Ferguson, 2023</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15617307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6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5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DE64AEEDD9B7A4D93545ACBE97D4615" ma:contentTypeVersion="2" ma:contentTypeDescription="Create a new document." ma:contentTypeScope="" ma:versionID="f49002b78e3a4a71b814eef46a983816">
  <xsd:schema xmlns:xsd="http://www.w3.org/2001/XMLSchema" xmlns:xs="http://www.w3.org/2001/XMLSchema" xmlns:p="http://schemas.microsoft.com/office/2006/metadata/properties" xmlns:ns2="http://schemas.microsoft.com/sharepoint/v3/fields" targetNamespace="http://schemas.microsoft.com/office/2006/metadata/properties" ma:root="true" ma:fieldsID="38f6db2dd0d9a0cf6a8dc37be32b365b" ns2:_="">
    <xsd:import namespace="http://schemas.microsoft.com/sharepoint/v3/fields"/>
    <xsd:element name="properties">
      <xsd:complexType>
        <xsd:sequence>
          <xsd:element name="documentManagement">
            <xsd:complexType>
              <xsd:all>
                <xsd:element ref="ns2:_Status" minOccurs="0"/>
                <xsd:element ref="ns2: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8" nillable="true" ma:displayName="Status" ma:default="Not Started" ma:internalName="_Status">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element name="_Version" ma:index="9"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ma:displayName="Status"/>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Status xmlns="http://schemas.microsoft.com/sharepoint/v3/fields">Not Started</_Statu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4214858-785C-42F7-BE66-6D0E79395F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B6F2769-7194-4217-93D3-3AF3A4742282}">
  <ds:schemaRefs>
    <ds:schemaRef ds:uri="http://schemas.microsoft.com/office/2006/metadata/properties"/>
    <ds:schemaRef ds:uri="http://schemas.microsoft.com/sharepoint/v3/fields"/>
    <ds:schemaRef ds:uri="http://schemas.microsoft.com/office/infopath/2007/PartnerControls"/>
    <ds:schemaRef ds:uri="http://schemas.microsoft.com/office/2006/documentManagement/types"/>
    <ds:schemaRef ds:uri="http://purl.org/dc/dcmitype/"/>
    <ds:schemaRef ds:uri="http://purl.org/dc/terms/"/>
    <ds:schemaRef ds:uri="http://purl.org/dc/elements/1.1/"/>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87D2A1B0-FF3E-4009-940D-AED0EB70AA2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FNEMasterTemplateForThemePreview.pptx</Template>
  <TotalTime>68201</TotalTime>
  <Words>5422</Words>
  <Application>Microsoft Macintosh PowerPoint</Application>
  <PresentationFormat>On-screen Show (16:9)</PresentationFormat>
  <Paragraphs>627</Paragraphs>
  <Slides>82</Slides>
  <Notes>43</Notes>
  <HiddenSlides>2</HiddenSlides>
  <MMClips>0</MMClips>
  <ScaleCrop>false</ScaleCrop>
  <HeadingPairs>
    <vt:vector size="6" baseType="variant">
      <vt:variant>
        <vt:lpstr>Fonts Used</vt:lpstr>
      </vt:variant>
      <vt:variant>
        <vt:i4>11</vt:i4>
      </vt:variant>
      <vt:variant>
        <vt:lpstr>Theme</vt:lpstr>
      </vt:variant>
      <vt:variant>
        <vt:i4>5</vt:i4>
      </vt:variant>
      <vt:variant>
        <vt:lpstr>Slide Titles</vt:lpstr>
      </vt:variant>
      <vt:variant>
        <vt:i4>82</vt:i4>
      </vt:variant>
    </vt:vector>
  </HeadingPairs>
  <TitlesOfParts>
    <vt:vector size="98" baseType="lpstr">
      <vt:lpstr>Amazon Ember</vt:lpstr>
      <vt:lpstr>Arial</vt:lpstr>
      <vt:lpstr>Calibri</vt:lpstr>
      <vt:lpstr>Century Schoolbook</vt:lpstr>
      <vt:lpstr>Helvetica</vt:lpstr>
      <vt:lpstr>Monotype Sorts</vt:lpstr>
      <vt:lpstr>Museo For Dell</vt:lpstr>
      <vt:lpstr>Museo Sans For Dell</vt:lpstr>
      <vt:lpstr>Times New Roman</vt:lpstr>
      <vt:lpstr>Webdings</vt:lpstr>
      <vt:lpstr>Wingdings</vt:lpstr>
      <vt:lpstr>Office Theme</vt:lpstr>
      <vt:lpstr>6_db-5-grey</vt:lpstr>
      <vt:lpstr>2_Office Theme</vt:lpstr>
      <vt:lpstr>1_Office Theme</vt:lpstr>
      <vt:lpstr>5_db-5-grey</vt:lpstr>
      <vt:lpstr>PowerPoint Presentation</vt:lpstr>
      <vt:lpstr>PowerPoint Presentation</vt:lpstr>
      <vt:lpstr>PowerPoint Presentation</vt:lpstr>
      <vt:lpstr>Aggregation</vt:lpstr>
      <vt:lpstr>Aggregation (Cont.)</vt:lpstr>
      <vt:lpstr>Aggregation (Cont.)</vt:lpstr>
      <vt:lpstr>Reduction to Relational Schemas</vt:lpstr>
      <vt:lpstr>PowerPoint Presentation</vt:lpstr>
      <vt:lpstr>PowerPoint Presentation</vt:lpstr>
      <vt:lpstr>Course Modules – Reminder</vt:lpstr>
      <vt:lpstr>Module II – DBMS Architecture and Implementation</vt:lpstr>
      <vt:lpstr>Module II – DBMS Architecture and Implementation</vt:lpstr>
      <vt:lpstr>DBMS Arch.</vt:lpstr>
      <vt:lpstr>PowerPoint Presentation</vt:lpstr>
      <vt:lpstr>PowerPoint Presentation</vt:lpstr>
      <vt:lpstr>File Organization</vt:lpstr>
      <vt:lpstr>Terminology</vt:lpstr>
      <vt:lpstr>Fixed-Length Records</vt:lpstr>
      <vt:lpstr>Fixed-Length Records</vt:lpstr>
      <vt:lpstr>Fixed-Length Records</vt:lpstr>
      <vt:lpstr>Fixed-Length Records</vt:lpstr>
      <vt:lpstr>Variable-Length Records</vt:lpstr>
      <vt:lpstr>Variable-Length Records: Slotted Page Structure</vt:lpstr>
      <vt:lpstr>Storing Large Objects</vt:lpstr>
      <vt:lpstr>Organization of Records in Files</vt:lpstr>
      <vt:lpstr>Heap File Organization</vt:lpstr>
      <vt:lpstr>Sequential File Organization</vt:lpstr>
      <vt:lpstr>Sequential File Organization (Cont.)</vt:lpstr>
      <vt:lpstr>Partitioning</vt:lpstr>
      <vt:lpstr>Column-Oriented Storage</vt:lpstr>
      <vt:lpstr>Columnar Representation</vt:lpstr>
      <vt:lpstr>Row vs Column</vt:lpstr>
      <vt:lpstr>Columnar File Representation</vt:lpstr>
      <vt:lpstr>PowerPoint Presentation</vt:lpstr>
      <vt:lpstr>Basic Concepts</vt:lpstr>
      <vt:lpstr>Ordered Indices</vt:lpstr>
      <vt:lpstr>Dense Index Files</vt:lpstr>
      <vt:lpstr>Dense Index Files (Cont.)</vt:lpstr>
      <vt:lpstr>Sparse Index Files</vt:lpstr>
      <vt:lpstr>Sparse Index Files (Cont.)</vt:lpstr>
      <vt:lpstr>Secondary Indices Example</vt:lpstr>
      <vt:lpstr>Clustering vs Nonclustering Indices</vt:lpstr>
      <vt:lpstr>Indices on Multiple Keys</vt:lpstr>
      <vt:lpstr>B+-Tree Index Files</vt:lpstr>
      <vt:lpstr>Example of B+-Tree</vt:lpstr>
      <vt:lpstr>B+-Tree Index Files (Cont.)</vt:lpstr>
      <vt:lpstr>B+-Tree Node Structure</vt:lpstr>
      <vt:lpstr>Leaf Nodes in B+-Trees</vt:lpstr>
      <vt:lpstr>Non-Leaf Nodes in B+-Trees</vt:lpstr>
      <vt:lpstr>Example of B+-tree</vt:lpstr>
      <vt:lpstr>Observations about B+-trees</vt:lpstr>
      <vt:lpstr>Show the Simulator</vt:lpstr>
      <vt:lpstr>PowerPoint Presentation</vt:lpstr>
      <vt:lpstr>Static Hashing</vt:lpstr>
      <vt:lpstr>Handling of Bucket Overflows (Cont.)</vt:lpstr>
      <vt:lpstr>Example of Hash File Organization </vt:lpstr>
      <vt:lpstr>Deficiencies of Static Hashing</vt:lpstr>
      <vt:lpstr>Show the Simulator</vt:lpstr>
      <vt:lpstr>PowerPoint Presentation</vt:lpstr>
      <vt:lpstr>PowerPoint Presentation</vt:lpstr>
      <vt:lpstr>Overview (I) (https://en.wikipedia.org/wiki/NoSQL)</vt:lpstr>
      <vt:lpstr>Overview (I) (https://en.wikipedia.org/wiki/NoSQL)</vt:lpstr>
      <vt:lpstr>Simplistic Classification (https://medium.com/swlh/4-types-of-nosql-databases-d88ad21f7d3b)</vt:lpstr>
      <vt:lpstr>One Taxonomy</vt:lpstr>
      <vt:lpstr>Another Taxonomy</vt:lpstr>
      <vt:lpstr>Use Cases</vt:lpstr>
      <vt:lpstr>PowerPoint Presentation</vt:lpstr>
      <vt:lpstr>Example Document – An Order</vt:lpstr>
      <vt:lpstr>Relational vs Document</vt:lpstr>
      <vt:lpstr>UI Interface and Logical Data Model</vt:lpstr>
      <vt:lpstr>PowerPoint Presentation</vt:lpstr>
      <vt:lpstr>PowerPoint Presentation</vt:lpstr>
      <vt:lpstr>MongoDB Concepts</vt:lpstr>
      <vt:lpstr>Core Operations</vt:lpstr>
      <vt:lpstr>find()</vt:lpstr>
      <vt:lpstr>Generate Code</vt:lpstr>
      <vt:lpstr>Result is not Quite You Expect</vt:lpstr>
      <vt:lpstr>Result is not Quite You Expect</vt:lpstr>
      <vt:lpstr>More Fun – Data Types</vt:lpstr>
      <vt:lpstr>(Some) MongoDB CRUD Operations</vt:lpstr>
      <vt:lpstr>(Some) MongdoDB Pipeline Operators</vt:lpstr>
      <vt:lpstr>MongoDB Checkpoint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FileNewTemplate</dc:title>
  <dc:creator>Diana</dc:creator>
  <cp:lastModifiedBy>Donald Ferguson</cp:lastModifiedBy>
  <cp:revision>611</cp:revision>
  <cp:lastPrinted>2021-09-23T10:10:07Z</cp:lastPrinted>
  <dcterms:created xsi:type="dcterms:W3CDTF">2010-04-12T23:12:02Z</dcterms:created>
  <dcterms:modified xsi:type="dcterms:W3CDTF">2023-11-09T17:26:36Z</dcterms:modified>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ies>
</file>